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ja-JP"/>
    </a:defPPr>
    <a:lvl1pPr marL="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1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77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3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29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55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0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1pPr>
    <a:lvl2pPr marL="22573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2pPr>
    <a:lvl3pPr marL="45146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3pPr>
    <a:lvl4pPr marL="67719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4pPr>
    <a:lvl5pPr marL="90292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5pPr>
    <a:lvl6pPr marL="112865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6pPr>
    <a:lvl7pPr marL="135438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7pPr>
    <a:lvl8pPr marL="158011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8pPr>
    <a:lvl9pPr marL="180584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7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9785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10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8272125" y="288926"/>
            <a:ext cx="5668963" cy="61483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60477" y="288926"/>
            <a:ext cx="16859249" cy="61483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60477" y="1681164"/>
            <a:ext cx="11263313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76189" y="1681164"/>
            <a:ext cx="11264900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6" indent="0">
              <a:buNone/>
              <a:defRPr sz="2800"/>
            </a:lvl2pPr>
            <a:lvl3pPr marL="914251" indent="0">
              <a:buNone/>
              <a:defRPr sz="2400"/>
            </a:lvl3pPr>
            <a:lvl4pPr marL="1371377" indent="0">
              <a:buNone/>
              <a:defRPr sz="2000"/>
            </a:lvl4pPr>
            <a:lvl5pPr marL="1828503" indent="0">
              <a:buNone/>
              <a:defRPr sz="2000"/>
            </a:lvl5pPr>
            <a:lvl6pPr marL="2285629" indent="0">
              <a:buNone/>
              <a:defRPr sz="2000"/>
            </a:lvl6pPr>
            <a:lvl7pPr marL="2742755" indent="0">
              <a:buNone/>
              <a:defRPr sz="2000"/>
            </a:lvl7pPr>
            <a:lvl8pPr marL="3199880" indent="0">
              <a:buNone/>
              <a:defRPr sz="2000"/>
            </a:lvl8pPr>
            <a:lvl9pPr marL="365700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2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457126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9" indent="-285703" algn="l" defTabSz="457126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4" indent="-228563" algn="l" defTabSz="457126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0" indent="-228563" algn="l" defTabSz="457126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6" indent="-228563" algn="l" defTabSz="457126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2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17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3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9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7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3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9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5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45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004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Macintosh PowerPoint</Application>
  <PresentationFormat>画面に合わせる (4:3)</PresentationFormat>
  <Paragraphs>21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4" baseType="lpstr"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lastModifiedBy>Microsoft Office User</cp:lastModifiedBy>
  <cp:revision>8</cp:revision>
  <dcterms:created xsi:type="dcterms:W3CDTF">2014-06-10T09:27:55Z</dcterms:created>
  <dcterms:modified xsi:type="dcterms:W3CDTF">2021-06-22T01:23:51Z</dcterms:modified>
  <cp:category/>
</cp:coreProperties>
</file>