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9144000" cy="6858000"/>
  <p:defaultTextStyle>
    <a:defPPr>
      <a:defRPr lang="ja-JP"/>
    </a:defPPr>
    <a:lvl1pPr marL="0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26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51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77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03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629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755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880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006" algn="l" defTabSz="4571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51C2E-A994-6B49-9FB5-3059D9DA476B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2B644-3B26-7045-9397-2E9BC82DB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409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1pPr>
    <a:lvl2pPr marL="22573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2pPr>
    <a:lvl3pPr marL="45146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3pPr>
    <a:lvl4pPr marL="67719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4pPr>
    <a:lvl5pPr marL="90292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5pPr>
    <a:lvl6pPr marL="112865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6pPr>
    <a:lvl7pPr marL="135438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7pPr>
    <a:lvl8pPr marL="158011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8pPr>
    <a:lvl9pPr marL="1805840" algn="l" defTabSz="225730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278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9785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10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89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40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8272125" y="288926"/>
            <a:ext cx="5668963" cy="61483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260477" y="288926"/>
            <a:ext cx="16859249" cy="61483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51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95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2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09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60477" y="1681164"/>
            <a:ext cx="11263313" cy="47561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676189" y="1681164"/>
            <a:ext cx="11264900" cy="47561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25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6" indent="0">
              <a:buNone/>
              <a:defRPr sz="2000" b="1"/>
            </a:lvl2pPr>
            <a:lvl3pPr marL="914251" indent="0">
              <a:buNone/>
              <a:defRPr sz="1800" b="1"/>
            </a:lvl3pPr>
            <a:lvl4pPr marL="1371377" indent="0">
              <a:buNone/>
              <a:defRPr sz="1600" b="1"/>
            </a:lvl4pPr>
            <a:lvl5pPr marL="1828503" indent="0">
              <a:buNone/>
              <a:defRPr sz="1600" b="1"/>
            </a:lvl5pPr>
            <a:lvl6pPr marL="2285629" indent="0">
              <a:buNone/>
              <a:defRPr sz="1600" b="1"/>
            </a:lvl6pPr>
            <a:lvl7pPr marL="2742755" indent="0">
              <a:buNone/>
              <a:defRPr sz="1600" b="1"/>
            </a:lvl7pPr>
            <a:lvl8pPr marL="3199880" indent="0">
              <a:buNone/>
              <a:defRPr sz="1600" b="1"/>
            </a:lvl8pPr>
            <a:lvl9pPr marL="3657006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6" indent="0">
              <a:buNone/>
              <a:defRPr sz="2000" b="1"/>
            </a:lvl2pPr>
            <a:lvl3pPr marL="914251" indent="0">
              <a:buNone/>
              <a:defRPr sz="1800" b="1"/>
            </a:lvl3pPr>
            <a:lvl4pPr marL="1371377" indent="0">
              <a:buNone/>
              <a:defRPr sz="1600" b="1"/>
            </a:lvl4pPr>
            <a:lvl5pPr marL="1828503" indent="0">
              <a:buNone/>
              <a:defRPr sz="1600" b="1"/>
            </a:lvl5pPr>
            <a:lvl6pPr marL="2285629" indent="0">
              <a:buNone/>
              <a:defRPr sz="1600" b="1"/>
            </a:lvl6pPr>
            <a:lvl7pPr marL="2742755" indent="0">
              <a:buNone/>
              <a:defRPr sz="1600" b="1"/>
            </a:lvl7pPr>
            <a:lvl8pPr marL="3199880" indent="0">
              <a:buNone/>
              <a:defRPr sz="1600" b="1"/>
            </a:lvl8pPr>
            <a:lvl9pPr marL="3657006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34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1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41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26" indent="0">
              <a:buNone/>
              <a:defRPr sz="1200"/>
            </a:lvl2pPr>
            <a:lvl3pPr marL="914251" indent="0">
              <a:buNone/>
              <a:defRPr sz="1000"/>
            </a:lvl3pPr>
            <a:lvl4pPr marL="1371377" indent="0">
              <a:buNone/>
              <a:defRPr sz="900"/>
            </a:lvl4pPr>
            <a:lvl5pPr marL="1828503" indent="0">
              <a:buNone/>
              <a:defRPr sz="900"/>
            </a:lvl5pPr>
            <a:lvl6pPr marL="2285629" indent="0">
              <a:buNone/>
              <a:defRPr sz="900"/>
            </a:lvl6pPr>
            <a:lvl7pPr marL="2742755" indent="0">
              <a:buNone/>
              <a:defRPr sz="900"/>
            </a:lvl7pPr>
            <a:lvl8pPr marL="3199880" indent="0">
              <a:buNone/>
              <a:defRPr sz="900"/>
            </a:lvl8pPr>
            <a:lvl9pPr marL="3657006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9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26" indent="0">
              <a:buNone/>
              <a:defRPr sz="2800"/>
            </a:lvl2pPr>
            <a:lvl3pPr marL="914251" indent="0">
              <a:buNone/>
              <a:defRPr sz="2400"/>
            </a:lvl3pPr>
            <a:lvl4pPr marL="1371377" indent="0">
              <a:buNone/>
              <a:defRPr sz="2000"/>
            </a:lvl4pPr>
            <a:lvl5pPr marL="1828503" indent="0">
              <a:buNone/>
              <a:defRPr sz="2000"/>
            </a:lvl5pPr>
            <a:lvl6pPr marL="2285629" indent="0">
              <a:buNone/>
              <a:defRPr sz="2000"/>
            </a:lvl6pPr>
            <a:lvl7pPr marL="2742755" indent="0">
              <a:buNone/>
              <a:defRPr sz="2000"/>
            </a:lvl7pPr>
            <a:lvl8pPr marL="3199880" indent="0">
              <a:buNone/>
              <a:defRPr sz="2000"/>
            </a:lvl8pPr>
            <a:lvl9pPr marL="3657006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26" indent="0">
              <a:buNone/>
              <a:defRPr sz="1200"/>
            </a:lvl2pPr>
            <a:lvl3pPr marL="914251" indent="0">
              <a:buNone/>
              <a:defRPr sz="1000"/>
            </a:lvl3pPr>
            <a:lvl4pPr marL="1371377" indent="0">
              <a:buNone/>
              <a:defRPr sz="900"/>
            </a:lvl4pPr>
            <a:lvl5pPr marL="1828503" indent="0">
              <a:buNone/>
              <a:defRPr sz="900"/>
            </a:lvl5pPr>
            <a:lvl6pPr marL="2285629" indent="0">
              <a:buNone/>
              <a:defRPr sz="900"/>
            </a:lvl6pPr>
            <a:lvl7pPr marL="2742755" indent="0">
              <a:buNone/>
              <a:defRPr sz="900"/>
            </a:lvl7pPr>
            <a:lvl8pPr marL="3199880" indent="0">
              <a:buNone/>
              <a:defRPr sz="900"/>
            </a:lvl8pPr>
            <a:lvl9pPr marL="3657006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26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5" tIns="45713" rIns="91425" bIns="4571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4"/>
          </a:xfrm>
          <a:prstGeom prst="rect">
            <a:avLst/>
          </a:prstGeom>
        </p:spPr>
        <p:txBody>
          <a:bodyPr vert="horz" lIns="91425" tIns="45713" rIns="91425" bIns="4571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6723-EE23-3645-9AFB-EEC7AA0EC0BD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25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26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4" indent="-342844" algn="l" defTabSz="457126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29" indent="-285703" algn="l" defTabSz="457126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14" indent="-228563" algn="l" defTabSz="457126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40" indent="-228563" algn="l" defTabSz="457126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66" indent="-228563" algn="l" defTabSz="457126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92" indent="-228563" algn="l" defTabSz="457126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17" indent="-228563" algn="l" defTabSz="457126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43" indent="-228563" algn="l" defTabSz="457126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9" indent="-228563" algn="l" defTabSz="457126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6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1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77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3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29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55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0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06" algn="l" defTabSz="4571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7944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2451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20047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7124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57321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</Words>
  <Application>Microsoft Macintosh PowerPoint</Application>
  <PresentationFormat>画面に合わせる (4:3)</PresentationFormat>
  <Paragraphs>21</Paragraphs>
  <Slides>21</Slides>
  <Notes>21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4" baseType="lpstr">
      <vt:lpstr>Arial</vt:lpstr>
      <vt:lpstr>Calibri</vt:lpstr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ポスターテンプレート</dc:title>
  <dc:subject/>
  <dc:creator>prelude</dc:creator>
  <cp:keywords/>
  <dc:description/>
  <cp:lastModifiedBy>Microsoft Office User</cp:lastModifiedBy>
  <cp:revision>8</cp:revision>
  <dcterms:created xsi:type="dcterms:W3CDTF">2014-06-10T09:27:55Z</dcterms:created>
  <dcterms:modified xsi:type="dcterms:W3CDTF">2021-06-22T01:23:51Z</dcterms:modified>
  <cp:category/>
</cp:coreProperties>
</file>