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8216563" cy="32399288"/>
  <p:notesSz cx="6858000" cy="9144000"/>
  <p:defaultTextStyle>
    <a:defPPr>
      <a:defRPr lang="ja-JP"/>
    </a:defPPr>
    <a:lvl1pPr marL="0" algn="l" defTabSz="1445909" rtl="0" eaLnBrk="1" latinLnBrk="0" hangingPunct="1">
      <a:defRPr kumimoji="1" sz="5622" kern="1200">
        <a:solidFill>
          <a:schemeClr val="tx1"/>
        </a:solidFill>
        <a:latin typeface="+mn-lt"/>
        <a:ea typeface="+mn-ea"/>
        <a:cs typeface="+mn-cs"/>
      </a:defRPr>
    </a:lvl1pPr>
    <a:lvl2pPr marL="1445909" algn="l" defTabSz="1445909" rtl="0" eaLnBrk="1" latinLnBrk="0" hangingPunct="1">
      <a:defRPr kumimoji="1" sz="5622" kern="1200">
        <a:solidFill>
          <a:schemeClr val="tx1"/>
        </a:solidFill>
        <a:latin typeface="+mn-lt"/>
        <a:ea typeface="+mn-ea"/>
        <a:cs typeface="+mn-cs"/>
      </a:defRPr>
    </a:lvl2pPr>
    <a:lvl3pPr marL="2891817" algn="l" defTabSz="1445909" rtl="0" eaLnBrk="1" latinLnBrk="0" hangingPunct="1">
      <a:defRPr kumimoji="1" sz="5622" kern="1200">
        <a:solidFill>
          <a:schemeClr val="tx1"/>
        </a:solidFill>
        <a:latin typeface="+mn-lt"/>
        <a:ea typeface="+mn-ea"/>
        <a:cs typeface="+mn-cs"/>
      </a:defRPr>
    </a:lvl3pPr>
    <a:lvl4pPr marL="4337726" algn="l" defTabSz="1445909" rtl="0" eaLnBrk="1" latinLnBrk="0" hangingPunct="1">
      <a:defRPr kumimoji="1" sz="5622" kern="1200">
        <a:solidFill>
          <a:schemeClr val="tx1"/>
        </a:solidFill>
        <a:latin typeface="+mn-lt"/>
        <a:ea typeface="+mn-ea"/>
        <a:cs typeface="+mn-cs"/>
      </a:defRPr>
    </a:lvl4pPr>
    <a:lvl5pPr marL="5783635" algn="l" defTabSz="1445909" rtl="0" eaLnBrk="1" latinLnBrk="0" hangingPunct="1">
      <a:defRPr kumimoji="1" sz="5622" kern="1200">
        <a:solidFill>
          <a:schemeClr val="tx1"/>
        </a:solidFill>
        <a:latin typeface="+mn-lt"/>
        <a:ea typeface="+mn-ea"/>
        <a:cs typeface="+mn-cs"/>
      </a:defRPr>
    </a:lvl5pPr>
    <a:lvl6pPr marL="7229544" algn="l" defTabSz="1445909" rtl="0" eaLnBrk="1" latinLnBrk="0" hangingPunct="1">
      <a:defRPr kumimoji="1" sz="5622" kern="1200">
        <a:solidFill>
          <a:schemeClr val="tx1"/>
        </a:solidFill>
        <a:latin typeface="+mn-lt"/>
        <a:ea typeface="+mn-ea"/>
        <a:cs typeface="+mn-cs"/>
      </a:defRPr>
    </a:lvl6pPr>
    <a:lvl7pPr marL="8675452" algn="l" defTabSz="1445909" rtl="0" eaLnBrk="1" latinLnBrk="0" hangingPunct="1">
      <a:defRPr kumimoji="1" sz="5622" kern="1200">
        <a:solidFill>
          <a:schemeClr val="tx1"/>
        </a:solidFill>
        <a:latin typeface="+mn-lt"/>
        <a:ea typeface="+mn-ea"/>
        <a:cs typeface="+mn-cs"/>
      </a:defRPr>
    </a:lvl7pPr>
    <a:lvl8pPr marL="10121361" algn="l" defTabSz="1445909" rtl="0" eaLnBrk="1" latinLnBrk="0" hangingPunct="1">
      <a:defRPr kumimoji="1" sz="5622" kern="1200">
        <a:solidFill>
          <a:schemeClr val="tx1"/>
        </a:solidFill>
        <a:latin typeface="+mn-lt"/>
        <a:ea typeface="+mn-ea"/>
        <a:cs typeface="+mn-cs"/>
      </a:defRPr>
    </a:lvl8pPr>
    <a:lvl9pPr marL="11567270" algn="l" defTabSz="1445909" rtl="0" eaLnBrk="1" latinLnBrk="0" hangingPunct="1">
      <a:defRPr kumimoji="1" sz="56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7" userDrawn="1">
          <p15:clr>
            <a:srgbClr val="A4A3A4"/>
          </p15:clr>
        </p15:guide>
        <p15:guide id="2" pos="57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2310" y="30"/>
      </p:cViewPr>
      <p:guideLst>
        <p:guide orient="horz" pos="10207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51C2E-A994-6B49-9FB5-3059D9DA47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2B644-3B26-7045-9397-2E9BC82DB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0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994" rtl="0" eaLnBrk="1" latinLnBrk="0" hangingPunct="1">
      <a:defRPr kumimoji="1" sz="1894" kern="1200">
        <a:solidFill>
          <a:schemeClr val="tx1"/>
        </a:solidFill>
        <a:latin typeface="+mn-lt"/>
        <a:ea typeface="+mn-ea"/>
        <a:cs typeface="+mn-cs"/>
      </a:defRPr>
    </a:lvl1pPr>
    <a:lvl2pPr marL="713994" algn="l" defTabSz="713994" rtl="0" eaLnBrk="1" latinLnBrk="0" hangingPunct="1">
      <a:defRPr kumimoji="1" sz="1894" kern="1200">
        <a:solidFill>
          <a:schemeClr val="tx1"/>
        </a:solidFill>
        <a:latin typeface="+mn-lt"/>
        <a:ea typeface="+mn-ea"/>
        <a:cs typeface="+mn-cs"/>
      </a:defRPr>
    </a:lvl2pPr>
    <a:lvl3pPr marL="1427987" algn="l" defTabSz="713994" rtl="0" eaLnBrk="1" latinLnBrk="0" hangingPunct="1">
      <a:defRPr kumimoji="1" sz="1894" kern="1200">
        <a:solidFill>
          <a:schemeClr val="tx1"/>
        </a:solidFill>
        <a:latin typeface="+mn-lt"/>
        <a:ea typeface="+mn-ea"/>
        <a:cs typeface="+mn-cs"/>
      </a:defRPr>
    </a:lvl3pPr>
    <a:lvl4pPr marL="2141981" algn="l" defTabSz="713994" rtl="0" eaLnBrk="1" latinLnBrk="0" hangingPunct="1">
      <a:defRPr kumimoji="1" sz="1894" kern="1200">
        <a:solidFill>
          <a:schemeClr val="tx1"/>
        </a:solidFill>
        <a:latin typeface="+mn-lt"/>
        <a:ea typeface="+mn-ea"/>
        <a:cs typeface="+mn-cs"/>
      </a:defRPr>
    </a:lvl4pPr>
    <a:lvl5pPr marL="2855975" algn="l" defTabSz="713994" rtl="0" eaLnBrk="1" latinLnBrk="0" hangingPunct="1">
      <a:defRPr kumimoji="1" sz="1894" kern="1200">
        <a:solidFill>
          <a:schemeClr val="tx1"/>
        </a:solidFill>
        <a:latin typeface="+mn-lt"/>
        <a:ea typeface="+mn-ea"/>
        <a:cs typeface="+mn-cs"/>
      </a:defRPr>
    </a:lvl5pPr>
    <a:lvl6pPr marL="3569969" algn="l" defTabSz="713994" rtl="0" eaLnBrk="1" latinLnBrk="0" hangingPunct="1">
      <a:defRPr kumimoji="1" sz="1894" kern="1200">
        <a:solidFill>
          <a:schemeClr val="tx1"/>
        </a:solidFill>
        <a:latin typeface="+mn-lt"/>
        <a:ea typeface="+mn-ea"/>
        <a:cs typeface="+mn-cs"/>
      </a:defRPr>
    </a:lvl6pPr>
    <a:lvl7pPr marL="4283963" algn="l" defTabSz="713994" rtl="0" eaLnBrk="1" latinLnBrk="0" hangingPunct="1">
      <a:defRPr kumimoji="1" sz="1894" kern="1200">
        <a:solidFill>
          <a:schemeClr val="tx1"/>
        </a:solidFill>
        <a:latin typeface="+mn-lt"/>
        <a:ea typeface="+mn-ea"/>
        <a:cs typeface="+mn-cs"/>
      </a:defRPr>
    </a:lvl7pPr>
    <a:lvl8pPr marL="4997956" algn="l" defTabSz="713994" rtl="0" eaLnBrk="1" latinLnBrk="0" hangingPunct="1">
      <a:defRPr kumimoji="1" sz="1894" kern="1200">
        <a:solidFill>
          <a:schemeClr val="tx1"/>
        </a:solidFill>
        <a:latin typeface="+mn-lt"/>
        <a:ea typeface="+mn-ea"/>
        <a:cs typeface="+mn-cs"/>
      </a:defRPr>
    </a:lvl8pPr>
    <a:lvl9pPr marL="5711950" algn="l" defTabSz="713994" rtl="0" eaLnBrk="1" latinLnBrk="0" hangingPunct="1">
      <a:defRPr kumimoji="1" sz="18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465388" y="685800"/>
            <a:ext cx="1927225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B644-3B26-7045-9397-2E9BC82DB44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368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66243" y="10064782"/>
            <a:ext cx="15484079" cy="694484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32485" y="18359599"/>
            <a:ext cx="12751594" cy="82798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329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65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989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319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649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979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309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639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9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40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6401502" y="1364971"/>
            <a:ext cx="11293637" cy="2904686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11103" y="1364971"/>
            <a:ext cx="33586788" cy="2904686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51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95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8984" y="20819547"/>
            <a:ext cx="15484079" cy="6434860"/>
          </a:xfrm>
        </p:spPr>
        <p:txBody>
          <a:bodyPr anchor="t"/>
          <a:lstStyle>
            <a:lvl1pPr algn="l">
              <a:defRPr sz="11635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38984" y="13732203"/>
            <a:ext cx="15484079" cy="7087341"/>
          </a:xfrm>
        </p:spPr>
        <p:txBody>
          <a:bodyPr anchor="b"/>
          <a:lstStyle>
            <a:lvl1pPr marL="0" indent="0">
              <a:buNone/>
              <a:defRPr sz="5902">
                <a:solidFill>
                  <a:schemeClr val="tx1">
                    <a:tint val="75000"/>
                  </a:schemeClr>
                </a:solidFill>
              </a:defRPr>
            </a:lvl1pPr>
            <a:lvl2pPr marL="1329971" indent="0">
              <a:buNone/>
              <a:defRPr sz="5171">
                <a:solidFill>
                  <a:schemeClr val="tx1">
                    <a:tint val="75000"/>
                  </a:schemeClr>
                </a:solidFill>
              </a:defRPr>
            </a:lvl2pPr>
            <a:lvl3pPr marL="2659942" indent="0">
              <a:buNone/>
              <a:defRPr sz="4609">
                <a:solidFill>
                  <a:schemeClr val="tx1">
                    <a:tint val="75000"/>
                  </a:schemeClr>
                </a:solidFill>
              </a:defRPr>
            </a:lvl3pPr>
            <a:lvl4pPr marL="3989913" indent="0">
              <a:buNone/>
              <a:defRPr sz="4047">
                <a:solidFill>
                  <a:schemeClr val="tx1">
                    <a:tint val="75000"/>
                  </a:schemeClr>
                </a:solidFill>
              </a:defRPr>
            </a:lvl4pPr>
            <a:lvl5pPr marL="5319884" indent="0">
              <a:buNone/>
              <a:defRPr sz="4047">
                <a:solidFill>
                  <a:schemeClr val="tx1">
                    <a:tint val="75000"/>
                  </a:schemeClr>
                </a:solidFill>
              </a:defRPr>
            </a:lvl5pPr>
            <a:lvl6pPr marL="6649855" indent="0">
              <a:buNone/>
              <a:defRPr sz="4047">
                <a:solidFill>
                  <a:schemeClr val="tx1">
                    <a:tint val="75000"/>
                  </a:schemeClr>
                </a:solidFill>
              </a:defRPr>
            </a:lvl6pPr>
            <a:lvl7pPr marL="7979826" indent="0">
              <a:buNone/>
              <a:defRPr sz="4047">
                <a:solidFill>
                  <a:schemeClr val="tx1">
                    <a:tint val="75000"/>
                  </a:schemeClr>
                </a:solidFill>
              </a:defRPr>
            </a:lvl7pPr>
            <a:lvl8pPr marL="9309797" indent="0">
              <a:buNone/>
              <a:defRPr sz="4047">
                <a:solidFill>
                  <a:schemeClr val="tx1">
                    <a:tint val="75000"/>
                  </a:schemeClr>
                </a:solidFill>
              </a:defRPr>
            </a:lvl8pPr>
            <a:lvl9pPr marL="10639768" indent="0">
              <a:buNone/>
              <a:defRPr sz="40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09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11104" y="7942331"/>
            <a:ext cx="22438632" cy="22469508"/>
          </a:xfrm>
        </p:spPr>
        <p:txBody>
          <a:bodyPr/>
          <a:lstStyle>
            <a:lvl1pPr>
              <a:defRPr sz="8207"/>
            </a:lvl1pPr>
            <a:lvl2pPr>
              <a:defRPr sz="7026"/>
            </a:lvl2pPr>
            <a:lvl3pPr>
              <a:defRPr sz="5902"/>
            </a:lvl3pPr>
            <a:lvl4pPr>
              <a:defRPr sz="5171"/>
            </a:lvl4pPr>
            <a:lvl5pPr>
              <a:defRPr sz="5171"/>
            </a:lvl5pPr>
            <a:lvl6pPr>
              <a:defRPr sz="5171"/>
            </a:lvl6pPr>
            <a:lvl7pPr>
              <a:defRPr sz="5171"/>
            </a:lvl7pPr>
            <a:lvl8pPr>
              <a:defRPr sz="5171"/>
            </a:lvl8pPr>
            <a:lvl9pPr>
              <a:defRPr sz="517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5253344" y="7942331"/>
            <a:ext cx="22441794" cy="22469508"/>
          </a:xfrm>
        </p:spPr>
        <p:txBody>
          <a:bodyPr/>
          <a:lstStyle>
            <a:lvl1pPr>
              <a:defRPr sz="8207"/>
            </a:lvl1pPr>
            <a:lvl2pPr>
              <a:defRPr sz="7026"/>
            </a:lvl2pPr>
            <a:lvl3pPr>
              <a:defRPr sz="5902"/>
            </a:lvl3pPr>
            <a:lvl4pPr>
              <a:defRPr sz="5171"/>
            </a:lvl4pPr>
            <a:lvl5pPr>
              <a:defRPr sz="5171"/>
            </a:lvl5pPr>
            <a:lvl6pPr>
              <a:defRPr sz="5171"/>
            </a:lvl6pPr>
            <a:lvl7pPr>
              <a:defRPr sz="5171"/>
            </a:lvl7pPr>
            <a:lvl8pPr>
              <a:defRPr sz="5171"/>
            </a:lvl8pPr>
            <a:lvl9pPr>
              <a:defRPr sz="517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25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0829" y="1297476"/>
            <a:ext cx="16394907" cy="539988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0828" y="7252344"/>
            <a:ext cx="8048812" cy="3022429"/>
          </a:xfrm>
        </p:spPr>
        <p:txBody>
          <a:bodyPr anchor="b"/>
          <a:lstStyle>
            <a:lvl1pPr marL="0" indent="0">
              <a:buNone/>
              <a:defRPr sz="7026" b="1"/>
            </a:lvl1pPr>
            <a:lvl2pPr marL="1329971" indent="0">
              <a:buNone/>
              <a:defRPr sz="5902" b="1"/>
            </a:lvl2pPr>
            <a:lvl3pPr marL="2659942" indent="0">
              <a:buNone/>
              <a:defRPr sz="5171" b="1"/>
            </a:lvl3pPr>
            <a:lvl4pPr marL="3989913" indent="0">
              <a:buNone/>
              <a:defRPr sz="4609" b="1"/>
            </a:lvl4pPr>
            <a:lvl5pPr marL="5319884" indent="0">
              <a:buNone/>
              <a:defRPr sz="4609" b="1"/>
            </a:lvl5pPr>
            <a:lvl6pPr marL="6649855" indent="0">
              <a:buNone/>
              <a:defRPr sz="4609" b="1"/>
            </a:lvl6pPr>
            <a:lvl7pPr marL="7979826" indent="0">
              <a:buNone/>
              <a:defRPr sz="4609" b="1"/>
            </a:lvl7pPr>
            <a:lvl8pPr marL="9309797" indent="0">
              <a:buNone/>
              <a:defRPr sz="4609" b="1"/>
            </a:lvl8pPr>
            <a:lvl9pPr marL="10639768" indent="0">
              <a:buNone/>
              <a:defRPr sz="4609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10828" y="10274775"/>
            <a:ext cx="8048812" cy="18667094"/>
          </a:xfrm>
        </p:spPr>
        <p:txBody>
          <a:bodyPr/>
          <a:lstStyle>
            <a:lvl1pPr>
              <a:defRPr sz="7026"/>
            </a:lvl1pPr>
            <a:lvl2pPr>
              <a:defRPr sz="5902"/>
            </a:lvl2pPr>
            <a:lvl3pPr>
              <a:defRPr sz="5171"/>
            </a:lvl3pPr>
            <a:lvl4pPr>
              <a:defRPr sz="4609"/>
            </a:lvl4pPr>
            <a:lvl5pPr>
              <a:defRPr sz="4609"/>
            </a:lvl5pPr>
            <a:lvl6pPr>
              <a:defRPr sz="4609"/>
            </a:lvl6pPr>
            <a:lvl7pPr>
              <a:defRPr sz="4609"/>
            </a:lvl7pPr>
            <a:lvl8pPr>
              <a:defRPr sz="4609"/>
            </a:lvl8pPr>
            <a:lvl9pPr>
              <a:defRPr sz="460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253762" y="7252344"/>
            <a:ext cx="8051974" cy="3022429"/>
          </a:xfrm>
        </p:spPr>
        <p:txBody>
          <a:bodyPr anchor="b"/>
          <a:lstStyle>
            <a:lvl1pPr marL="0" indent="0">
              <a:buNone/>
              <a:defRPr sz="7026" b="1"/>
            </a:lvl1pPr>
            <a:lvl2pPr marL="1329971" indent="0">
              <a:buNone/>
              <a:defRPr sz="5902" b="1"/>
            </a:lvl2pPr>
            <a:lvl3pPr marL="2659942" indent="0">
              <a:buNone/>
              <a:defRPr sz="5171" b="1"/>
            </a:lvl3pPr>
            <a:lvl4pPr marL="3989913" indent="0">
              <a:buNone/>
              <a:defRPr sz="4609" b="1"/>
            </a:lvl4pPr>
            <a:lvl5pPr marL="5319884" indent="0">
              <a:buNone/>
              <a:defRPr sz="4609" b="1"/>
            </a:lvl5pPr>
            <a:lvl6pPr marL="6649855" indent="0">
              <a:buNone/>
              <a:defRPr sz="4609" b="1"/>
            </a:lvl6pPr>
            <a:lvl7pPr marL="7979826" indent="0">
              <a:buNone/>
              <a:defRPr sz="4609" b="1"/>
            </a:lvl7pPr>
            <a:lvl8pPr marL="9309797" indent="0">
              <a:buNone/>
              <a:defRPr sz="4609" b="1"/>
            </a:lvl8pPr>
            <a:lvl9pPr marL="10639768" indent="0">
              <a:buNone/>
              <a:defRPr sz="4609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9253762" y="10274775"/>
            <a:ext cx="8051974" cy="18667094"/>
          </a:xfrm>
        </p:spPr>
        <p:txBody>
          <a:bodyPr/>
          <a:lstStyle>
            <a:lvl1pPr>
              <a:defRPr sz="7026"/>
            </a:lvl1pPr>
            <a:lvl2pPr>
              <a:defRPr sz="5902"/>
            </a:lvl2pPr>
            <a:lvl3pPr>
              <a:defRPr sz="5171"/>
            </a:lvl3pPr>
            <a:lvl4pPr>
              <a:defRPr sz="4609"/>
            </a:lvl4pPr>
            <a:lvl5pPr>
              <a:defRPr sz="4609"/>
            </a:lvl5pPr>
            <a:lvl6pPr>
              <a:defRPr sz="4609"/>
            </a:lvl6pPr>
            <a:lvl7pPr>
              <a:defRPr sz="4609"/>
            </a:lvl7pPr>
            <a:lvl8pPr>
              <a:defRPr sz="4609"/>
            </a:lvl8pPr>
            <a:lvl9pPr>
              <a:defRPr sz="460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342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3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1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0829" y="1289971"/>
            <a:ext cx="5993124" cy="5489882"/>
          </a:xfrm>
        </p:spPr>
        <p:txBody>
          <a:bodyPr anchor="b"/>
          <a:lstStyle>
            <a:lvl1pPr algn="l">
              <a:defRPr sz="590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122170" y="1289976"/>
            <a:ext cx="10183565" cy="27651896"/>
          </a:xfrm>
        </p:spPr>
        <p:txBody>
          <a:bodyPr/>
          <a:lstStyle>
            <a:lvl1pPr>
              <a:defRPr sz="9331"/>
            </a:lvl1pPr>
            <a:lvl2pPr>
              <a:defRPr sz="8207"/>
            </a:lvl2pPr>
            <a:lvl3pPr>
              <a:defRPr sz="7026"/>
            </a:lvl3pPr>
            <a:lvl4pPr>
              <a:defRPr sz="5902"/>
            </a:lvl4pPr>
            <a:lvl5pPr>
              <a:defRPr sz="5902"/>
            </a:lvl5pPr>
            <a:lvl6pPr>
              <a:defRPr sz="5902"/>
            </a:lvl6pPr>
            <a:lvl7pPr>
              <a:defRPr sz="5902"/>
            </a:lvl7pPr>
            <a:lvl8pPr>
              <a:defRPr sz="5902"/>
            </a:lvl8pPr>
            <a:lvl9pPr>
              <a:defRPr sz="590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910829" y="6779852"/>
            <a:ext cx="5993124" cy="22162015"/>
          </a:xfrm>
        </p:spPr>
        <p:txBody>
          <a:bodyPr/>
          <a:lstStyle>
            <a:lvl1pPr marL="0" indent="0">
              <a:buNone/>
              <a:defRPr sz="4047"/>
            </a:lvl1pPr>
            <a:lvl2pPr marL="1329971" indent="0">
              <a:buNone/>
              <a:defRPr sz="3429"/>
            </a:lvl2pPr>
            <a:lvl3pPr marL="2659942" indent="0">
              <a:buNone/>
              <a:defRPr sz="2867"/>
            </a:lvl3pPr>
            <a:lvl4pPr marL="3989913" indent="0">
              <a:buNone/>
              <a:defRPr sz="2586"/>
            </a:lvl4pPr>
            <a:lvl5pPr marL="5319884" indent="0">
              <a:buNone/>
              <a:defRPr sz="2586"/>
            </a:lvl5pPr>
            <a:lvl6pPr marL="6649855" indent="0">
              <a:buNone/>
              <a:defRPr sz="2586"/>
            </a:lvl6pPr>
            <a:lvl7pPr marL="7979826" indent="0">
              <a:buNone/>
              <a:defRPr sz="2586"/>
            </a:lvl7pPr>
            <a:lvl8pPr marL="9309797" indent="0">
              <a:buNone/>
              <a:defRPr sz="2586"/>
            </a:lvl8pPr>
            <a:lvl9pPr marL="10639768" indent="0">
              <a:buNone/>
              <a:defRPr sz="25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9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70574" y="22679504"/>
            <a:ext cx="10929938" cy="2677446"/>
          </a:xfrm>
        </p:spPr>
        <p:txBody>
          <a:bodyPr anchor="b"/>
          <a:lstStyle>
            <a:lvl1pPr algn="l">
              <a:defRPr sz="590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570574" y="2894935"/>
            <a:ext cx="10929938" cy="19439574"/>
          </a:xfrm>
        </p:spPr>
        <p:txBody>
          <a:bodyPr/>
          <a:lstStyle>
            <a:lvl1pPr marL="0" indent="0">
              <a:buNone/>
              <a:defRPr sz="9331"/>
            </a:lvl1pPr>
            <a:lvl2pPr marL="1329971" indent="0">
              <a:buNone/>
              <a:defRPr sz="8207"/>
            </a:lvl2pPr>
            <a:lvl3pPr marL="2659942" indent="0">
              <a:buNone/>
              <a:defRPr sz="7026"/>
            </a:lvl3pPr>
            <a:lvl4pPr marL="3989913" indent="0">
              <a:buNone/>
              <a:defRPr sz="5902"/>
            </a:lvl4pPr>
            <a:lvl5pPr marL="5319884" indent="0">
              <a:buNone/>
              <a:defRPr sz="5902"/>
            </a:lvl5pPr>
            <a:lvl6pPr marL="6649855" indent="0">
              <a:buNone/>
              <a:defRPr sz="5902"/>
            </a:lvl6pPr>
            <a:lvl7pPr marL="7979826" indent="0">
              <a:buNone/>
              <a:defRPr sz="5902"/>
            </a:lvl7pPr>
            <a:lvl8pPr marL="9309797" indent="0">
              <a:buNone/>
              <a:defRPr sz="5902"/>
            </a:lvl8pPr>
            <a:lvl9pPr marL="10639768" indent="0">
              <a:buNone/>
              <a:defRPr sz="590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570574" y="25356947"/>
            <a:ext cx="10929938" cy="3802414"/>
          </a:xfrm>
        </p:spPr>
        <p:txBody>
          <a:bodyPr/>
          <a:lstStyle>
            <a:lvl1pPr marL="0" indent="0">
              <a:buNone/>
              <a:defRPr sz="4047"/>
            </a:lvl1pPr>
            <a:lvl2pPr marL="1329971" indent="0">
              <a:buNone/>
              <a:defRPr sz="3429"/>
            </a:lvl2pPr>
            <a:lvl3pPr marL="2659942" indent="0">
              <a:buNone/>
              <a:defRPr sz="2867"/>
            </a:lvl3pPr>
            <a:lvl4pPr marL="3989913" indent="0">
              <a:buNone/>
              <a:defRPr sz="2586"/>
            </a:lvl4pPr>
            <a:lvl5pPr marL="5319884" indent="0">
              <a:buNone/>
              <a:defRPr sz="2586"/>
            </a:lvl5pPr>
            <a:lvl6pPr marL="6649855" indent="0">
              <a:buNone/>
              <a:defRPr sz="2586"/>
            </a:lvl6pPr>
            <a:lvl7pPr marL="7979826" indent="0">
              <a:buNone/>
              <a:defRPr sz="2586"/>
            </a:lvl7pPr>
            <a:lvl8pPr marL="9309797" indent="0">
              <a:buNone/>
              <a:defRPr sz="2586"/>
            </a:lvl8pPr>
            <a:lvl9pPr marL="10639768" indent="0">
              <a:buNone/>
              <a:defRPr sz="258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65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910829" y="1297476"/>
            <a:ext cx="16394907" cy="5399882"/>
          </a:xfrm>
          <a:prstGeom prst="rect">
            <a:avLst/>
          </a:prstGeom>
        </p:spPr>
        <p:txBody>
          <a:bodyPr vert="horz" lIns="473215" tIns="236609" rIns="473215" bIns="236609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0829" y="7559839"/>
            <a:ext cx="16394907" cy="21382035"/>
          </a:xfrm>
          <a:prstGeom prst="rect">
            <a:avLst/>
          </a:prstGeom>
        </p:spPr>
        <p:txBody>
          <a:bodyPr vert="horz" lIns="473215" tIns="236609" rIns="473215" bIns="236609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910828" y="30029347"/>
            <a:ext cx="4250532" cy="172496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l">
              <a:defRPr sz="34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6723-EE23-3645-9AFB-EEC7AA0EC0BD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223993" y="30029347"/>
            <a:ext cx="5768578" cy="172496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ctr">
              <a:defRPr sz="34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3055204" y="30029347"/>
            <a:ext cx="4250532" cy="1724963"/>
          </a:xfrm>
          <a:prstGeom prst="rect">
            <a:avLst/>
          </a:prstGeom>
        </p:spPr>
        <p:txBody>
          <a:bodyPr vert="horz" lIns="473215" tIns="236609" rIns="473215" bIns="236609" rtlCol="0" anchor="ctr"/>
          <a:lstStyle>
            <a:lvl1pPr algn="r">
              <a:defRPr sz="34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9A564-BFF4-334B-9230-9C85C0B8B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2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9971" rtl="0" eaLnBrk="1" latinLnBrk="0" hangingPunct="1">
        <a:spcBef>
          <a:spcPct val="0"/>
        </a:spcBef>
        <a:buNone/>
        <a:defRPr kumimoji="1" sz="12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97478" indent="-997478" algn="l" defTabSz="1329971" rtl="0" eaLnBrk="1" latinLnBrk="0" hangingPunct="1">
        <a:spcBef>
          <a:spcPct val="20000"/>
        </a:spcBef>
        <a:buFont typeface="Arial"/>
        <a:buChar char="•"/>
        <a:defRPr kumimoji="1" sz="9331" kern="1200">
          <a:solidFill>
            <a:schemeClr val="tx1"/>
          </a:solidFill>
          <a:latin typeface="+mn-lt"/>
          <a:ea typeface="+mn-ea"/>
          <a:cs typeface="+mn-cs"/>
        </a:defRPr>
      </a:lvl1pPr>
      <a:lvl2pPr marL="2161203" indent="-831231" algn="l" defTabSz="1329971" rtl="0" eaLnBrk="1" latinLnBrk="0" hangingPunct="1">
        <a:spcBef>
          <a:spcPct val="20000"/>
        </a:spcBef>
        <a:buFont typeface="Arial"/>
        <a:buChar char="–"/>
        <a:defRPr kumimoji="1" sz="8207" kern="1200">
          <a:solidFill>
            <a:schemeClr val="tx1"/>
          </a:solidFill>
          <a:latin typeface="+mn-lt"/>
          <a:ea typeface="+mn-ea"/>
          <a:cs typeface="+mn-cs"/>
        </a:defRPr>
      </a:lvl2pPr>
      <a:lvl3pPr marL="3324927" indent="-664986" algn="l" defTabSz="1329971" rtl="0" eaLnBrk="1" latinLnBrk="0" hangingPunct="1">
        <a:spcBef>
          <a:spcPct val="20000"/>
        </a:spcBef>
        <a:buFont typeface="Arial"/>
        <a:buChar char="•"/>
        <a:defRPr kumimoji="1" sz="7026" kern="1200">
          <a:solidFill>
            <a:schemeClr val="tx1"/>
          </a:solidFill>
          <a:latin typeface="+mn-lt"/>
          <a:ea typeface="+mn-ea"/>
          <a:cs typeface="+mn-cs"/>
        </a:defRPr>
      </a:lvl3pPr>
      <a:lvl4pPr marL="4654898" indent="-664986" algn="l" defTabSz="1329971" rtl="0" eaLnBrk="1" latinLnBrk="0" hangingPunct="1">
        <a:spcBef>
          <a:spcPct val="20000"/>
        </a:spcBef>
        <a:buFont typeface="Arial"/>
        <a:buChar char="–"/>
        <a:defRPr kumimoji="1" sz="5902" kern="1200">
          <a:solidFill>
            <a:schemeClr val="tx1"/>
          </a:solidFill>
          <a:latin typeface="+mn-lt"/>
          <a:ea typeface="+mn-ea"/>
          <a:cs typeface="+mn-cs"/>
        </a:defRPr>
      </a:lvl4pPr>
      <a:lvl5pPr marL="5984870" indent="-664986" algn="l" defTabSz="1329971" rtl="0" eaLnBrk="1" latinLnBrk="0" hangingPunct="1">
        <a:spcBef>
          <a:spcPct val="20000"/>
        </a:spcBef>
        <a:buFont typeface="Arial"/>
        <a:buChar char="»"/>
        <a:defRPr kumimoji="1" sz="5902" kern="1200">
          <a:solidFill>
            <a:schemeClr val="tx1"/>
          </a:solidFill>
          <a:latin typeface="+mn-lt"/>
          <a:ea typeface="+mn-ea"/>
          <a:cs typeface="+mn-cs"/>
        </a:defRPr>
      </a:lvl5pPr>
      <a:lvl6pPr marL="7314840" indent="-664986" algn="l" defTabSz="1329971" rtl="0" eaLnBrk="1" latinLnBrk="0" hangingPunct="1">
        <a:spcBef>
          <a:spcPct val="20000"/>
        </a:spcBef>
        <a:buFont typeface="Arial"/>
        <a:buChar char="•"/>
        <a:defRPr kumimoji="1" sz="5902" kern="1200">
          <a:solidFill>
            <a:schemeClr val="tx1"/>
          </a:solidFill>
          <a:latin typeface="+mn-lt"/>
          <a:ea typeface="+mn-ea"/>
          <a:cs typeface="+mn-cs"/>
        </a:defRPr>
      </a:lvl6pPr>
      <a:lvl7pPr marL="8644811" indent="-664986" algn="l" defTabSz="1329971" rtl="0" eaLnBrk="1" latinLnBrk="0" hangingPunct="1">
        <a:spcBef>
          <a:spcPct val="20000"/>
        </a:spcBef>
        <a:buFont typeface="Arial"/>
        <a:buChar char="•"/>
        <a:defRPr kumimoji="1" sz="5902" kern="1200">
          <a:solidFill>
            <a:schemeClr val="tx1"/>
          </a:solidFill>
          <a:latin typeface="+mn-lt"/>
          <a:ea typeface="+mn-ea"/>
          <a:cs typeface="+mn-cs"/>
        </a:defRPr>
      </a:lvl7pPr>
      <a:lvl8pPr marL="9974783" indent="-664986" algn="l" defTabSz="1329971" rtl="0" eaLnBrk="1" latinLnBrk="0" hangingPunct="1">
        <a:spcBef>
          <a:spcPct val="20000"/>
        </a:spcBef>
        <a:buFont typeface="Arial"/>
        <a:buChar char="•"/>
        <a:defRPr kumimoji="1" sz="5902" kern="1200">
          <a:solidFill>
            <a:schemeClr val="tx1"/>
          </a:solidFill>
          <a:latin typeface="+mn-lt"/>
          <a:ea typeface="+mn-ea"/>
          <a:cs typeface="+mn-cs"/>
        </a:defRPr>
      </a:lvl8pPr>
      <a:lvl9pPr marL="11304754" indent="-664986" algn="l" defTabSz="1329971" rtl="0" eaLnBrk="1" latinLnBrk="0" hangingPunct="1">
        <a:spcBef>
          <a:spcPct val="20000"/>
        </a:spcBef>
        <a:buFont typeface="Arial"/>
        <a:buChar char="•"/>
        <a:defRPr kumimoji="1" sz="59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9971" rtl="0" eaLnBrk="1" latinLnBrk="0" hangingPunct="1">
        <a:defRPr kumimoji="1" sz="5171" kern="1200">
          <a:solidFill>
            <a:schemeClr val="tx1"/>
          </a:solidFill>
          <a:latin typeface="+mn-lt"/>
          <a:ea typeface="+mn-ea"/>
          <a:cs typeface="+mn-cs"/>
        </a:defRPr>
      </a:lvl1pPr>
      <a:lvl2pPr marL="1329971" algn="l" defTabSz="1329971" rtl="0" eaLnBrk="1" latinLnBrk="0" hangingPunct="1">
        <a:defRPr kumimoji="1" sz="5171" kern="1200">
          <a:solidFill>
            <a:schemeClr val="tx1"/>
          </a:solidFill>
          <a:latin typeface="+mn-lt"/>
          <a:ea typeface="+mn-ea"/>
          <a:cs typeface="+mn-cs"/>
        </a:defRPr>
      </a:lvl2pPr>
      <a:lvl3pPr marL="2659942" algn="l" defTabSz="1329971" rtl="0" eaLnBrk="1" latinLnBrk="0" hangingPunct="1">
        <a:defRPr kumimoji="1" sz="5171" kern="1200">
          <a:solidFill>
            <a:schemeClr val="tx1"/>
          </a:solidFill>
          <a:latin typeface="+mn-lt"/>
          <a:ea typeface="+mn-ea"/>
          <a:cs typeface="+mn-cs"/>
        </a:defRPr>
      </a:lvl3pPr>
      <a:lvl4pPr marL="3989913" algn="l" defTabSz="1329971" rtl="0" eaLnBrk="1" latinLnBrk="0" hangingPunct="1">
        <a:defRPr kumimoji="1" sz="5171" kern="1200">
          <a:solidFill>
            <a:schemeClr val="tx1"/>
          </a:solidFill>
          <a:latin typeface="+mn-lt"/>
          <a:ea typeface="+mn-ea"/>
          <a:cs typeface="+mn-cs"/>
        </a:defRPr>
      </a:lvl4pPr>
      <a:lvl5pPr marL="5319884" algn="l" defTabSz="1329971" rtl="0" eaLnBrk="1" latinLnBrk="0" hangingPunct="1">
        <a:defRPr kumimoji="1" sz="5171" kern="1200">
          <a:solidFill>
            <a:schemeClr val="tx1"/>
          </a:solidFill>
          <a:latin typeface="+mn-lt"/>
          <a:ea typeface="+mn-ea"/>
          <a:cs typeface="+mn-cs"/>
        </a:defRPr>
      </a:lvl5pPr>
      <a:lvl6pPr marL="6649855" algn="l" defTabSz="1329971" rtl="0" eaLnBrk="1" latinLnBrk="0" hangingPunct="1">
        <a:defRPr kumimoji="1" sz="5171" kern="1200">
          <a:solidFill>
            <a:schemeClr val="tx1"/>
          </a:solidFill>
          <a:latin typeface="+mn-lt"/>
          <a:ea typeface="+mn-ea"/>
          <a:cs typeface="+mn-cs"/>
        </a:defRPr>
      </a:lvl6pPr>
      <a:lvl7pPr marL="7979826" algn="l" defTabSz="1329971" rtl="0" eaLnBrk="1" latinLnBrk="0" hangingPunct="1">
        <a:defRPr kumimoji="1" sz="5171" kern="1200">
          <a:solidFill>
            <a:schemeClr val="tx1"/>
          </a:solidFill>
          <a:latin typeface="+mn-lt"/>
          <a:ea typeface="+mn-ea"/>
          <a:cs typeface="+mn-cs"/>
        </a:defRPr>
      </a:lvl7pPr>
      <a:lvl8pPr marL="9309797" algn="l" defTabSz="1329971" rtl="0" eaLnBrk="1" latinLnBrk="0" hangingPunct="1">
        <a:defRPr kumimoji="1" sz="5171" kern="1200">
          <a:solidFill>
            <a:schemeClr val="tx1"/>
          </a:solidFill>
          <a:latin typeface="+mn-lt"/>
          <a:ea typeface="+mn-ea"/>
          <a:cs typeface="+mn-cs"/>
        </a:defRPr>
      </a:lvl8pPr>
      <a:lvl9pPr marL="10639768" algn="l" defTabSz="1329971" rtl="0" eaLnBrk="1" latinLnBrk="0" hangingPunct="1">
        <a:defRPr kumimoji="1" sz="51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794433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ホワイト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ポスターテンプレート</dc:title>
  <dc:subject/>
  <dc:creator>prelude</dc:creator>
  <cp:keywords/>
  <dc:description/>
  <cp:revision>5</cp:revision>
  <dcterms:created xsi:type="dcterms:W3CDTF">2014-06-10T09:27:55Z</dcterms:created>
  <dcterms:modified xsi:type="dcterms:W3CDTF">2024-07-29T03:18:51Z</dcterms:modified>
  <cp:category/>
</cp:coreProperties>
</file>