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2896513" cy="32399288"/>
  <p:notesSz cx="6858000" cy="9144000"/>
  <p:defaultTextStyle>
    <a:defPPr>
      <a:defRPr lang="ja-JP"/>
    </a:defPPr>
    <a:lvl1pPr marL="0" algn="l" defTabSz="1579592" rtl="0" eaLnBrk="1" latinLnBrk="0" hangingPunct="1">
      <a:defRPr kumimoji="1" sz="6142" kern="1200">
        <a:solidFill>
          <a:schemeClr val="tx1"/>
        </a:solidFill>
        <a:latin typeface="+mn-lt"/>
        <a:ea typeface="+mn-ea"/>
        <a:cs typeface="+mn-cs"/>
      </a:defRPr>
    </a:lvl1pPr>
    <a:lvl2pPr marL="1579592" algn="l" defTabSz="1579592" rtl="0" eaLnBrk="1" latinLnBrk="0" hangingPunct="1">
      <a:defRPr kumimoji="1" sz="6142" kern="1200">
        <a:solidFill>
          <a:schemeClr val="tx1"/>
        </a:solidFill>
        <a:latin typeface="+mn-lt"/>
        <a:ea typeface="+mn-ea"/>
        <a:cs typeface="+mn-cs"/>
      </a:defRPr>
    </a:lvl2pPr>
    <a:lvl3pPr marL="3159183" algn="l" defTabSz="1579592" rtl="0" eaLnBrk="1" latinLnBrk="0" hangingPunct="1">
      <a:defRPr kumimoji="1" sz="6142" kern="1200">
        <a:solidFill>
          <a:schemeClr val="tx1"/>
        </a:solidFill>
        <a:latin typeface="+mn-lt"/>
        <a:ea typeface="+mn-ea"/>
        <a:cs typeface="+mn-cs"/>
      </a:defRPr>
    </a:lvl3pPr>
    <a:lvl4pPr marL="4738776" algn="l" defTabSz="1579592" rtl="0" eaLnBrk="1" latinLnBrk="0" hangingPunct="1">
      <a:defRPr kumimoji="1" sz="6142" kern="1200">
        <a:solidFill>
          <a:schemeClr val="tx1"/>
        </a:solidFill>
        <a:latin typeface="+mn-lt"/>
        <a:ea typeface="+mn-ea"/>
        <a:cs typeface="+mn-cs"/>
      </a:defRPr>
    </a:lvl4pPr>
    <a:lvl5pPr marL="6318368" algn="l" defTabSz="1579592" rtl="0" eaLnBrk="1" latinLnBrk="0" hangingPunct="1">
      <a:defRPr kumimoji="1" sz="6142" kern="1200">
        <a:solidFill>
          <a:schemeClr val="tx1"/>
        </a:solidFill>
        <a:latin typeface="+mn-lt"/>
        <a:ea typeface="+mn-ea"/>
        <a:cs typeface="+mn-cs"/>
      </a:defRPr>
    </a:lvl5pPr>
    <a:lvl6pPr marL="7897960" algn="l" defTabSz="1579592" rtl="0" eaLnBrk="1" latinLnBrk="0" hangingPunct="1">
      <a:defRPr kumimoji="1" sz="6142" kern="1200">
        <a:solidFill>
          <a:schemeClr val="tx1"/>
        </a:solidFill>
        <a:latin typeface="+mn-lt"/>
        <a:ea typeface="+mn-ea"/>
        <a:cs typeface="+mn-cs"/>
      </a:defRPr>
    </a:lvl6pPr>
    <a:lvl7pPr marL="9477551" algn="l" defTabSz="1579592" rtl="0" eaLnBrk="1" latinLnBrk="0" hangingPunct="1">
      <a:defRPr kumimoji="1" sz="6142" kern="1200">
        <a:solidFill>
          <a:schemeClr val="tx1"/>
        </a:solidFill>
        <a:latin typeface="+mn-lt"/>
        <a:ea typeface="+mn-ea"/>
        <a:cs typeface="+mn-cs"/>
      </a:defRPr>
    </a:lvl7pPr>
    <a:lvl8pPr marL="11057144" algn="l" defTabSz="1579592" rtl="0" eaLnBrk="1" latinLnBrk="0" hangingPunct="1">
      <a:defRPr kumimoji="1" sz="6142" kern="1200">
        <a:solidFill>
          <a:schemeClr val="tx1"/>
        </a:solidFill>
        <a:latin typeface="+mn-lt"/>
        <a:ea typeface="+mn-ea"/>
        <a:cs typeface="+mn-cs"/>
      </a:defRPr>
    </a:lvl8pPr>
    <a:lvl9pPr marL="12636736" algn="l" defTabSz="1579592" rtl="0" eaLnBrk="1" latinLnBrk="0" hangingPunct="1">
      <a:defRPr kumimoji="1" sz="61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7" userDrawn="1">
          <p15:clr>
            <a:srgbClr val="A4A3A4"/>
          </p15:clr>
        </p15:guide>
        <p15:guide id="2" pos="72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1956" y="30"/>
      </p:cViewPr>
      <p:guideLst>
        <p:guide orient="horz" pos="10207"/>
        <p:guide pos="72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51C2E-A994-6B49-9FB5-3059D9DA47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2B644-3B26-7045-9397-2E9BC82DB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40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80007" rtl="0" eaLnBrk="1" latinLnBrk="0" hangingPunct="1">
      <a:defRPr kumimoji="1" sz="2070" kern="1200">
        <a:solidFill>
          <a:schemeClr val="tx1"/>
        </a:solidFill>
        <a:latin typeface="+mn-lt"/>
        <a:ea typeface="+mn-ea"/>
        <a:cs typeface="+mn-cs"/>
      </a:defRPr>
    </a:lvl1pPr>
    <a:lvl2pPr marL="780007" algn="l" defTabSz="780007" rtl="0" eaLnBrk="1" latinLnBrk="0" hangingPunct="1">
      <a:defRPr kumimoji="1" sz="2070" kern="1200">
        <a:solidFill>
          <a:schemeClr val="tx1"/>
        </a:solidFill>
        <a:latin typeface="+mn-lt"/>
        <a:ea typeface="+mn-ea"/>
        <a:cs typeface="+mn-cs"/>
      </a:defRPr>
    </a:lvl2pPr>
    <a:lvl3pPr marL="1560014" algn="l" defTabSz="780007" rtl="0" eaLnBrk="1" latinLnBrk="0" hangingPunct="1">
      <a:defRPr kumimoji="1" sz="2070" kern="1200">
        <a:solidFill>
          <a:schemeClr val="tx1"/>
        </a:solidFill>
        <a:latin typeface="+mn-lt"/>
        <a:ea typeface="+mn-ea"/>
        <a:cs typeface="+mn-cs"/>
      </a:defRPr>
    </a:lvl3pPr>
    <a:lvl4pPr marL="2340021" algn="l" defTabSz="780007" rtl="0" eaLnBrk="1" latinLnBrk="0" hangingPunct="1">
      <a:defRPr kumimoji="1" sz="2070" kern="1200">
        <a:solidFill>
          <a:schemeClr val="tx1"/>
        </a:solidFill>
        <a:latin typeface="+mn-lt"/>
        <a:ea typeface="+mn-ea"/>
        <a:cs typeface="+mn-cs"/>
      </a:defRPr>
    </a:lvl4pPr>
    <a:lvl5pPr marL="3120027" algn="l" defTabSz="780007" rtl="0" eaLnBrk="1" latinLnBrk="0" hangingPunct="1">
      <a:defRPr kumimoji="1" sz="2070" kern="1200">
        <a:solidFill>
          <a:schemeClr val="tx1"/>
        </a:solidFill>
        <a:latin typeface="+mn-lt"/>
        <a:ea typeface="+mn-ea"/>
        <a:cs typeface="+mn-cs"/>
      </a:defRPr>
    </a:lvl5pPr>
    <a:lvl6pPr marL="3900034" algn="l" defTabSz="780007" rtl="0" eaLnBrk="1" latinLnBrk="0" hangingPunct="1">
      <a:defRPr kumimoji="1" sz="2070" kern="1200">
        <a:solidFill>
          <a:schemeClr val="tx1"/>
        </a:solidFill>
        <a:latin typeface="+mn-lt"/>
        <a:ea typeface="+mn-ea"/>
        <a:cs typeface="+mn-cs"/>
      </a:defRPr>
    </a:lvl6pPr>
    <a:lvl7pPr marL="4680042" algn="l" defTabSz="780007" rtl="0" eaLnBrk="1" latinLnBrk="0" hangingPunct="1">
      <a:defRPr kumimoji="1" sz="2070" kern="1200">
        <a:solidFill>
          <a:schemeClr val="tx1"/>
        </a:solidFill>
        <a:latin typeface="+mn-lt"/>
        <a:ea typeface="+mn-ea"/>
        <a:cs typeface="+mn-cs"/>
      </a:defRPr>
    </a:lvl7pPr>
    <a:lvl8pPr marL="5460048" algn="l" defTabSz="780007" rtl="0" eaLnBrk="1" latinLnBrk="0" hangingPunct="1">
      <a:defRPr kumimoji="1" sz="2070" kern="1200">
        <a:solidFill>
          <a:schemeClr val="tx1"/>
        </a:solidFill>
        <a:latin typeface="+mn-lt"/>
        <a:ea typeface="+mn-ea"/>
        <a:cs typeface="+mn-cs"/>
      </a:defRPr>
    </a:lvl8pPr>
    <a:lvl9pPr marL="6240055" algn="l" defTabSz="780007" rtl="0" eaLnBrk="1" latinLnBrk="0" hangingPunct="1">
      <a:defRPr kumimoji="1" sz="20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17239" y="10064782"/>
            <a:ext cx="19462037" cy="694484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434478" y="18359599"/>
            <a:ext cx="16027559" cy="82798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20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4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62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082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603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124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644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165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9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40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753277" y="1364971"/>
            <a:ext cx="14195044" cy="2904686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56221" y="1364971"/>
            <a:ext cx="42215446" cy="2904686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51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5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08668" y="20819547"/>
            <a:ext cx="19462037" cy="6434860"/>
          </a:xfrm>
        </p:spPr>
        <p:txBody>
          <a:bodyPr anchor="t"/>
          <a:lstStyle>
            <a:lvl1pPr algn="l">
              <a:defRPr sz="13304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808668" y="13732203"/>
            <a:ext cx="19462037" cy="7087341"/>
          </a:xfrm>
        </p:spPr>
        <p:txBody>
          <a:bodyPr anchor="b"/>
          <a:lstStyle>
            <a:lvl1pPr marL="0" indent="0">
              <a:buNone/>
              <a:defRPr sz="6748">
                <a:solidFill>
                  <a:schemeClr val="tx1">
                    <a:tint val="75000"/>
                  </a:schemeClr>
                </a:solidFill>
              </a:defRPr>
            </a:lvl1pPr>
            <a:lvl2pPr marL="1520677" indent="0">
              <a:buNone/>
              <a:defRPr sz="5913">
                <a:solidFill>
                  <a:schemeClr val="tx1">
                    <a:tint val="75000"/>
                  </a:schemeClr>
                </a:solidFill>
              </a:defRPr>
            </a:lvl2pPr>
            <a:lvl3pPr marL="3041353" indent="0">
              <a:buNone/>
              <a:defRPr sz="5270">
                <a:solidFill>
                  <a:schemeClr val="tx1">
                    <a:tint val="75000"/>
                  </a:schemeClr>
                </a:solidFill>
              </a:defRPr>
            </a:lvl3pPr>
            <a:lvl4pPr marL="4562030" indent="0">
              <a:buNone/>
              <a:defRPr sz="4627">
                <a:solidFill>
                  <a:schemeClr val="tx1">
                    <a:tint val="75000"/>
                  </a:schemeClr>
                </a:solidFill>
              </a:defRPr>
            </a:lvl4pPr>
            <a:lvl5pPr marL="6082707" indent="0">
              <a:buNone/>
              <a:defRPr sz="4627">
                <a:solidFill>
                  <a:schemeClr val="tx1">
                    <a:tint val="75000"/>
                  </a:schemeClr>
                </a:solidFill>
              </a:defRPr>
            </a:lvl5pPr>
            <a:lvl6pPr marL="7603384" indent="0">
              <a:buNone/>
              <a:defRPr sz="4627">
                <a:solidFill>
                  <a:schemeClr val="tx1">
                    <a:tint val="75000"/>
                  </a:schemeClr>
                </a:solidFill>
              </a:defRPr>
            </a:lvl6pPr>
            <a:lvl7pPr marL="9124060" indent="0">
              <a:buNone/>
              <a:defRPr sz="4627">
                <a:solidFill>
                  <a:schemeClr val="tx1">
                    <a:tint val="75000"/>
                  </a:schemeClr>
                </a:solidFill>
              </a:defRPr>
            </a:lvl7pPr>
            <a:lvl8pPr marL="10644737" indent="0">
              <a:buNone/>
              <a:defRPr sz="4627">
                <a:solidFill>
                  <a:schemeClr val="tx1">
                    <a:tint val="75000"/>
                  </a:schemeClr>
                </a:solidFill>
              </a:defRPr>
            </a:lvl8pPr>
            <a:lvl9pPr marL="12165414" indent="0">
              <a:buNone/>
              <a:defRPr sz="46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9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56222" y="7942331"/>
            <a:ext cx="28203259" cy="22469508"/>
          </a:xfrm>
        </p:spPr>
        <p:txBody>
          <a:bodyPr/>
          <a:lstStyle>
            <a:lvl1pPr>
              <a:defRPr sz="9383"/>
            </a:lvl1pPr>
            <a:lvl2pPr>
              <a:defRPr sz="8034"/>
            </a:lvl2pPr>
            <a:lvl3pPr>
              <a:defRPr sz="6748"/>
            </a:lvl3pPr>
            <a:lvl4pPr>
              <a:defRPr sz="5913"/>
            </a:lvl4pPr>
            <a:lvl5pPr>
              <a:defRPr sz="5913"/>
            </a:lvl5pPr>
            <a:lvl6pPr>
              <a:defRPr sz="5913"/>
            </a:lvl6pPr>
            <a:lvl7pPr>
              <a:defRPr sz="5913"/>
            </a:lvl7pPr>
            <a:lvl8pPr>
              <a:defRPr sz="5913"/>
            </a:lvl8pPr>
            <a:lvl9pPr>
              <a:defRPr sz="59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741088" y="7942331"/>
            <a:ext cx="28207232" cy="22469508"/>
          </a:xfrm>
        </p:spPr>
        <p:txBody>
          <a:bodyPr/>
          <a:lstStyle>
            <a:lvl1pPr>
              <a:defRPr sz="9383"/>
            </a:lvl1pPr>
            <a:lvl2pPr>
              <a:defRPr sz="8034"/>
            </a:lvl2pPr>
            <a:lvl3pPr>
              <a:defRPr sz="6748"/>
            </a:lvl3pPr>
            <a:lvl4pPr>
              <a:defRPr sz="5913"/>
            </a:lvl4pPr>
            <a:lvl5pPr>
              <a:defRPr sz="5913"/>
            </a:lvl5pPr>
            <a:lvl6pPr>
              <a:defRPr sz="5913"/>
            </a:lvl6pPr>
            <a:lvl7pPr>
              <a:defRPr sz="5913"/>
            </a:lvl7pPr>
            <a:lvl8pPr>
              <a:defRPr sz="5913"/>
            </a:lvl8pPr>
            <a:lvl9pPr>
              <a:defRPr sz="59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5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4826" y="1297476"/>
            <a:ext cx="20606862" cy="539988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44826" y="7252344"/>
            <a:ext cx="10116603" cy="3022429"/>
          </a:xfrm>
        </p:spPr>
        <p:txBody>
          <a:bodyPr anchor="b"/>
          <a:lstStyle>
            <a:lvl1pPr marL="0" indent="0">
              <a:buNone/>
              <a:defRPr sz="8034" b="1"/>
            </a:lvl1pPr>
            <a:lvl2pPr marL="1520677" indent="0">
              <a:buNone/>
              <a:defRPr sz="6748" b="1"/>
            </a:lvl2pPr>
            <a:lvl3pPr marL="3041353" indent="0">
              <a:buNone/>
              <a:defRPr sz="5913" b="1"/>
            </a:lvl3pPr>
            <a:lvl4pPr marL="4562030" indent="0">
              <a:buNone/>
              <a:defRPr sz="5270" b="1"/>
            </a:lvl4pPr>
            <a:lvl5pPr marL="6082707" indent="0">
              <a:buNone/>
              <a:defRPr sz="5270" b="1"/>
            </a:lvl5pPr>
            <a:lvl6pPr marL="7603384" indent="0">
              <a:buNone/>
              <a:defRPr sz="5270" b="1"/>
            </a:lvl6pPr>
            <a:lvl7pPr marL="9124060" indent="0">
              <a:buNone/>
              <a:defRPr sz="5270" b="1"/>
            </a:lvl7pPr>
            <a:lvl8pPr marL="10644737" indent="0">
              <a:buNone/>
              <a:defRPr sz="5270" b="1"/>
            </a:lvl8pPr>
            <a:lvl9pPr marL="12165414" indent="0">
              <a:buNone/>
              <a:defRPr sz="527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44826" y="10274775"/>
            <a:ext cx="10116603" cy="18667094"/>
          </a:xfrm>
        </p:spPr>
        <p:txBody>
          <a:bodyPr/>
          <a:lstStyle>
            <a:lvl1pPr>
              <a:defRPr sz="8034"/>
            </a:lvl1pPr>
            <a:lvl2pPr>
              <a:defRPr sz="6748"/>
            </a:lvl2pPr>
            <a:lvl3pPr>
              <a:defRPr sz="5913"/>
            </a:lvl3pPr>
            <a:lvl4pPr>
              <a:defRPr sz="5270"/>
            </a:lvl4pPr>
            <a:lvl5pPr>
              <a:defRPr sz="5270"/>
            </a:lvl5pPr>
            <a:lvl6pPr>
              <a:defRPr sz="5270"/>
            </a:lvl6pPr>
            <a:lvl7pPr>
              <a:defRPr sz="5270"/>
            </a:lvl7pPr>
            <a:lvl8pPr>
              <a:defRPr sz="5270"/>
            </a:lvl8pPr>
            <a:lvl9pPr>
              <a:defRPr sz="527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1631112" y="7252344"/>
            <a:ext cx="10120577" cy="3022429"/>
          </a:xfrm>
        </p:spPr>
        <p:txBody>
          <a:bodyPr anchor="b"/>
          <a:lstStyle>
            <a:lvl1pPr marL="0" indent="0">
              <a:buNone/>
              <a:defRPr sz="8034" b="1"/>
            </a:lvl1pPr>
            <a:lvl2pPr marL="1520677" indent="0">
              <a:buNone/>
              <a:defRPr sz="6748" b="1"/>
            </a:lvl2pPr>
            <a:lvl3pPr marL="3041353" indent="0">
              <a:buNone/>
              <a:defRPr sz="5913" b="1"/>
            </a:lvl3pPr>
            <a:lvl4pPr marL="4562030" indent="0">
              <a:buNone/>
              <a:defRPr sz="5270" b="1"/>
            </a:lvl4pPr>
            <a:lvl5pPr marL="6082707" indent="0">
              <a:buNone/>
              <a:defRPr sz="5270" b="1"/>
            </a:lvl5pPr>
            <a:lvl6pPr marL="7603384" indent="0">
              <a:buNone/>
              <a:defRPr sz="5270" b="1"/>
            </a:lvl6pPr>
            <a:lvl7pPr marL="9124060" indent="0">
              <a:buNone/>
              <a:defRPr sz="5270" b="1"/>
            </a:lvl7pPr>
            <a:lvl8pPr marL="10644737" indent="0">
              <a:buNone/>
              <a:defRPr sz="5270" b="1"/>
            </a:lvl8pPr>
            <a:lvl9pPr marL="12165414" indent="0">
              <a:buNone/>
              <a:defRPr sz="527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1631112" y="10274775"/>
            <a:ext cx="10120577" cy="18667094"/>
          </a:xfrm>
        </p:spPr>
        <p:txBody>
          <a:bodyPr/>
          <a:lstStyle>
            <a:lvl1pPr>
              <a:defRPr sz="8034"/>
            </a:lvl1pPr>
            <a:lvl2pPr>
              <a:defRPr sz="6748"/>
            </a:lvl2pPr>
            <a:lvl3pPr>
              <a:defRPr sz="5913"/>
            </a:lvl3pPr>
            <a:lvl4pPr>
              <a:defRPr sz="5270"/>
            </a:lvl4pPr>
            <a:lvl5pPr>
              <a:defRPr sz="5270"/>
            </a:lvl5pPr>
            <a:lvl6pPr>
              <a:defRPr sz="5270"/>
            </a:lvl6pPr>
            <a:lvl7pPr>
              <a:defRPr sz="5270"/>
            </a:lvl7pPr>
            <a:lvl8pPr>
              <a:defRPr sz="5270"/>
            </a:lvl8pPr>
            <a:lvl9pPr>
              <a:defRPr sz="527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34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41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4827" y="1289971"/>
            <a:ext cx="7532795" cy="5489882"/>
          </a:xfrm>
        </p:spPr>
        <p:txBody>
          <a:bodyPr anchor="b"/>
          <a:lstStyle>
            <a:lvl1pPr algn="l">
              <a:defRPr sz="6748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51900" y="1289976"/>
            <a:ext cx="12799787" cy="27651896"/>
          </a:xfrm>
        </p:spPr>
        <p:txBody>
          <a:bodyPr/>
          <a:lstStyle>
            <a:lvl1pPr>
              <a:defRPr sz="10669"/>
            </a:lvl1pPr>
            <a:lvl2pPr>
              <a:defRPr sz="9383"/>
            </a:lvl2pPr>
            <a:lvl3pPr>
              <a:defRPr sz="8034"/>
            </a:lvl3pPr>
            <a:lvl4pPr>
              <a:defRPr sz="6748"/>
            </a:lvl4pPr>
            <a:lvl5pPr>
              <a:defRPr sz="6748"/>
            </a:lvl5pPr>
            <a:lvl6pPr>
              <a:defRPr sz="6748"/>
            </a:lvl6pPr>
            <a:lvl7pPr>
              <a:defRPr sz="6748"/>
            </a:lvl7pPr>
            <a:lvl8pPr>
              <a:defRPr sz="6748"/>
            </a:lvl8pPr>
            <a:lvl9pPr>
              <a:defRPr sz="674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4827" y="6779852"/>
            <a:ext cx="7532795" cy="22162015"/>
          </a:xfrm>
        </p:spPr>
        <p:txBody>
          <a:bodyPr/>
          <a:lstStyle>
            <a:lvl1pPr marL="0" indent="0">
              <a:buNone/>
              <a:defRPr sz="4627"/>
            </a:lvl1pPr>
            <a:lvl2pPr marL="1520677" indent="0">
              <a:buNone/>
              <a:defRPr sz="3920"/>
            </a:lvl2pPr>
            <a:lvl3pPr marL="3041353" indent="0">
              <a:buNone/>
              <a:defRPr sz="3278"/>
            </a:lvl3pPr>
            <a:lvl4pPr marL="4562030" indent="0">
              <a:buNone/>
              <a:defRPr sz="2956"/>
            </a:lvl4pPr>
            <a:lvl5pPr marL="6082707" indent="0">
              <a:buNone/>
              <a:defRPr sz="2956"/>
            </a:lvl5pPr>
            <a:lvl6pPr marL="7603384" indent="0">
              <a:buNone/>
              <a:defRPr sz="2956"/>
            </a:lvl6pPr>
            <a:lvl7pPr marL="9124060" indent="0">
              <a:buNone/>
              <a:defRPr sz="2956"/>
            </a:lvl7pPr>
            <a:lvl8pPr marL="10644737" indent="0">
              <a:buNone/>
              <a:defRPr sz="2956"/>
            </a:lvl8pPr>
            <a:lvl9pPr marL="12165414" indent="0">
              <a:buNone/>
              <a:defRPr sz="295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9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87877" y="22679504"/>
            <a:ext cx="13737908" cy="2677446"/>
          </a:xfrm>
        </p:spPr>
        <p:txBody>
          <a:bodyPr anchor="b"/>
          <a:lstStyle>
            <a:lvl1pPr algn="l">
              <a:defRPr sz="6748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487877" y="2894935"/>
            <a:ext cx="13737908" cy="19439574"/>
          </a:xfrm>
        </p:spPr>
        <p:txBody>
          <a:bodyPr/>
          <a:lstStyle>
            <a:lvl1pPr marL="0" indent="0">
              <a:buNone/>
              <a:defRPr sz="10669"/>
            </a:lvl1pPr>
            <a:lvl2pPr marL="1520677" indent="0">
              <a:buNone/>
              <a:defRPr sz="9383"/>
            </a:lvl2pPr>
            <a:lvl3pPr marL="3041353" indent="0">
              <a:buNone/>
              <a:defRPr sz="8034"/>
            </a:lvl3pPr>
            <a:lvl4pPr marL="4562030" indent="0">
              <a:buNone/>
              <a:defRPr sz="6748"/>
            </a:lvl4pPr>
            <a:lvl5pPr marL="6082707" indent="0">
              <a:buNone/>
              <a:defRPr sz="6748"/>
            </a:lvl5pPr>
            <a:lvl6pPr marL="7603384" indent="0">
              <a:buNone/>
              <a:defRPr sz="6748"/>
            </a:lvl6pPr>
            <a:lvl7pPr marL="9124060" indent="0">
              <a:buNone/>
              <a:defRPr sz="6748"/>
            </a:lvl7pPr>
            <a:lvl8pPr marL="10644737" indent="0">
              <a:buNone/>
              <a:defRPr sz="6748"/>
            </a:lvl8pPr>
            <a:lvl9pPr marL="12165414" indent="0">
              <a:buNone/>
              <a:defRPr sz="6748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487877" y="25356947"/>
            <a:ext cx="13737908" cy="3802414"/>
          </a:xfrm>
        </p:spPr>
        <p:txBody>
          <a:bodyPr/>
          <a:lstStyle>
            <a:lvl1pPr marL="0" indent="0">
              <a:buNone/>
              <a:defRPr sz="4627"/>
            </a:lvl1pPr>
            <a:lvl2pPr marL="1520677" indent="0">
              <a:buNone/>
              <a:defRPr sz="3920"/>
            </a:lvl2pPr>
            <a:lvl3pPr marL="3041353" indent="0">
              <a:buNone/>
              <a:defRPr sz="3278"/>
            </a:lvl3pPr>
            <a:lvl4pPr marL="4562030" indent="0">
              <a:buNone/>
              <a:defRPr sz="2956"/>
            </a:lvl4pPr>
            <a:lvl5pPr marL="6082707" indent="0">
              <a:buNone/>
              <a:defRPr sz="2956"/>
            </a:lvl5pPr>
            <a:lvl6pPr marL="7603384" indent="0">
              <a:buNone/>
              <a:defRPr sz="2956"/>
            </a:lvl6pPr>
            <a:lvl7pPr marL="9124060" indent="0">
              <a:buNone/>
              <a:defRPr sz="2956"/>
            </a:lvl7pPr>
            <a:lvl8pPr marL="10644737" indent="0">
              <a:buNone/>
              <a:defRPr sz="2956"/>
            </a:lvl8pPr>
            <a:lvl9pPr marL="12165414" indent="0">
              <a:buNone/>
              <a:defRPr sz="295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26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44826" y="1297476"/>
            <a:ext cx="20606862" cy="5399882"/>
          </a:xfrm>
          <a:prstGeom prst="rect">
            <a:avLst/>
          </a:prstGeom>
        </p:spPr>
        <p:txBody>
          <a:bodyPr vert="horz" lIns="473215" tIns="236609" rIns="473215" bIns="236609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44826" y="7559839"/>
            <a:ext cx="20606862" cy="21382035"/>
          </a:xfrm>
          <a:prstGeom prst="rect">
            <a:avLst/>
          </a:prstGeom>
        </p:spPr>
        <p:txBody>
          <a:bodyPr vert="horz" lIns="473215" tIns="236609" rIns="473215" bIns="236609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44826" y="30029347"/>
            <a:ext cx="5342520" cy="1724963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l">
              <a:defRPr sz="3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7822976" y="30029347"/>
            <a:ext cx="7250562" cy="1724963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ctr">
              <a:defRPr sz="3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6409168" y="30029347"/>
            <a:ext cx="5342520" cy="1724963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r">
              <a:defRPr sz="3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25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20677" rtl="0" eaLnBrk="1" latinLnBrk="0" hangingPunct="1">
        <a:spcBef>
          <a:spcPct val="0"/>
        </a:spcBef>
        <a:buNone/>
        <a:defRPr kumimoji="1" sz="145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40508" indent="-1140508" algn="l" defTabSz="1520677" rtl="0" eaLnBrk="1" latinLnBrk="0" hangingPunct="1">
        <a:spcBef>
          <a:spcPct val="20000"/>
        </a:spcBef>
        <a:buFont typeface="Arial"/>
        <a:buChar char="•"/>
        <a:defRPr kumimoji="1" sz="10669" kern="1200">
          <a:solidFill>
            <a:schemeClr val="tx1"/>
          </a:solidFill>
          <a:latin typeface="+mn-lt"/>
          <a:ea typeface="+mn-ea"/>
          <a:cs typeface="+mn-cs"/>
        </a:defRPr>
      </a:lvl1pPr>
      <a:lvl2pPr marL="2471099" indent="-950422" algn="l" defTabSz="1520677" rtl="0" eaLnBrk="1" latinLnBrk="0" hangingPunct="1">
        <a:spcBef>
          <a:spcPct val="20000"/>
        </a:spcBef>
        <a:buFont typeface="Arial"/>
        <a:buChar char="–"/>
        <a:defRPr kumimoji="1" sz="9383" kern="1200">
          <a:solidFill>
            <a:schemeClr val="tx1"/>
          </a:solidFill>
          <a:latin typeface="+mn-lt"/>
          <a:ea typeface="+mn-ea"/>
          <a:cs typeface="+mn-cs"/>
        </a:defRPr>
      </a:lvl2pPr>
      <a:lvl3pPr marL="3801691" indent="-760339" algn="l" defTabSz="1520677" rtl="0" eaLnBrk="1" latinLnBrk="0" hangingPunct="1">
        <a:spcBef>
          <a:spcPct val="20000"/>
        </a:spcBef>
        <a:buFont typeface="Arial"/>
        <a:buChar char="•"/>
        <a:defRPr kumimoji="1" sz="8034" kern="1200">
          <a:solidFill>
            <a:schemeClr val="tx1"/>
          </a:solidFill>
          <a:latin typeface="+mn-lt"/>
          <a:ea typeface="+mn-ea"/>
          <a:cs typeface="+mn-cs"/>
        </a:defRPr>
      </a:lvl3pPr>
      <a:lvl4pPr marL="5322368" indent="-760339" algn="l" defTabSz="1520677" rtl="0" eaLnBrk="1" latinLnBrk="0" hangingPunct="1">
        <a:spcBef>
          <a:spcPct val="20000"/>
        </a:spcBef>
        <a:buFont typeface="Arial"/>
        <a:buChar char="–"/>
        <a:defRPr kumimoji="1" sz="6748" kern="1200">
          <a:solidFill>
            <a:schemeClr val="tx1"/>
          </a:solidFill>
          <a:latin typeface="+mn-lt"/>
          <a:ea typeface="+mn-ea"/>
          <a:cs typeface="+mn-cs"/>
        </a:defRPr>
      </a:lvl4pPr>
      <a:lvl5pPr marL="6843045" indent="-760339" algn="l" defTabSz="1520677" rtl="0" eaLnBrk="1" latinLnBrk="0" hangingPunct="1">
        <a:spcBef>
          <a:spcPct val="20000"/>
        </a:spcBef>
        <a:buFont typeface="Arial"/>
        <a:buChar char="»"/>
        <a:defRPr kumimoji="1" sz="6748" kern="1200">
          <a:solidFill>
            <a:schemeClr val="tx1"/>
          </a:solidFill>
          <a:latin typeface="+mn-lt"/>
          <a:ea typeface="+mn-ea"/>
          <a:cs typeface="+mn-cs"/>
        </a:defRPr>
      </a:lvl5pPr>
      <a:lvl6pPr marL="8363721" indent="-760339" algn="l" defTabSz="1520677" rtl="0" eaLnBrk="1" latinLnBrk="0" hangingPunct="1">
        <a:spcBef>
          <a:spcPct val="20000"/>
        </a:spcBef>
        <a:buFont typeface="Arial"/>
        <a:buChar char="•"/>
        <a:defRPr kumimoji="1" sz="6748" kern="1200">
          <a:solidFill>
            <a:schemeClr val="tx1"/>
          </a:solidFill>
          <a:latin typeface="+mn-lt"/>
          <a:ea typeface="+mn-ea"/>
          <a:cs typeface="+mn-cs"/>
        </a:defRPr>
      </a:lvl6pPr>
      <a:lvl7pPr marL="9884398" indent="-760339" algn="l" defTabSz="1520677" rtl="0" eaLnBrk="1" latinLnBrk="0" hangingPunct="1">
        <a:spcBef>
          <a:spcPct val="20000"/>
        </a:spcBef>
        <a:buFont typeface="Arial"/>
        <a:buChar char="•"/>
        <a:defRPr kumimoji="1" sz="6748" kern="1200">
          <a:solidFill>
            <a:schemeClr val="tx1"/>
          </a:solidFill>
          <a:latin typeface="+mn-lt"/>
          <a:ea typeface="+mn-ea"/>
          <a:cs typeface="+mn-cs"/>
        </a:defRPr>
      </a:lvl7pPr>
      <a:lvl8pPr marL="11405075" indent="-760339" algn="l" defTabSz="1520677" rtl="0" eaLnBrk="1" latinLnBrk="0" hangingPunct="1">
        <a:spcBef>
          <a:spcPct val="20000"/>
        </a:spcBef>
        <a:buFont typeface="Arial"/>
        <a:buChar char="•"/>
        <a:defRPr kumimoji="1" sz="6748" kern="1200">
          <a:solidFill>
            <a:schemeClr val="tx1"/>
          </a:solidFill>
          <a:latin typeface="+mn-lt"/>
          <a:ea typeface="+mn-ea"/>
          <a:cs typeface="+mn-cs"/>
        </a:defRPr>
      </a:lvl8pPr>
      <a:lvl9pPr marL="12925752" indent="-760339" algn="l" defTabSz="1520677" rtl="0" eaLnBrk="1" latinLnBrk="0" hangingPunct="1">
        <a:spcBef>
          <a:spcPct val="20000"/>
        </a:spcBef>
        <a:buFont typeface="Arial"/>
        <a:buChar char="•"/>
        <a:defRPr kumimoji="1" sz="67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520677" rtl="0" eaLnBrk="1" latinLnBrk="0" hangingPunct="1">
        <a:defRPr kumimoji="1" sz="5913" kern="1200">
          <a:solidFill>
            <a:schemeClr val="tx1"/>
          </a:solidFill>
          <a:latin typeface="+mn-lt"/>
          <a:ea typeface="+mn-ea"/>
          <a:cs typeface="+mn-cs"/>
        </a:defRPr>
      </a:lvl1pPr>
      <a:lvl2pPr marL="1520677" algn="l" defTabSz="1520677" rtl="0" eaLnBrk="1" latinLnBrk="0" hangingPunct="1">
        <a:defRPr kumimoji="1" sz="5913" kern="1200">
          <a:solidFill>
            <a:schemeClr val="tx1"/>
          </a:solidFill>
          <a:latin typeface="+mn-lt"/>
          <a:ea typeface="+mn-ea"/>
          <a:cs typeface="+mn-cs"/>
        </a:defRPr>
      </a:lvl2pPr>
      <a:lvl3pPr marL="3041353" algn="l" defTabSz="1520677" rtl="0" eaLnBrk="1" latinLnBrk="0" hangingPunct="1">
        <a:defRPr kumimoji="1" sz="5913" kern="1200">
          <a:solidFill>
            <a:schemeClr val="tx1"/>
          </a:solidFill>
          <a:latin typeface="+mn-lt"/>
          <a:ea typeface="+mn-ea"/>
          <a:cs typeface="+mn-cs"/>
        </a:defRPr>
      </a:lvl3pPr>
      <a:lvl4pPr marL="4562030" algn="l" defTabSz="1520677" rtl="0" eaLnBrk="1" latinLnBrk="0" hangingPunct="1">
        <a:defRPr kumimoji="1" sz="5913" kern="1200">
          <a:solidFill>
            <a:schemeClr val="tx1"/>
          </a:solidFill>
          <a:latin typeface="+mn-lt"/>
          <a:ea typeface="+mn-ea"/>
          <a:cs typeface="+mn-cs"/>
        </a:defRPr>
      </a:lvl4pPr>
      <a:lvl5pPr marL="6082707" algn="l" defTabSz="1520677" rtl="0" eaLnBrk="1" latinLnBrk="0" hangingPunct="1">
        <a:defRPr kumimoji="1" sz="5913" kern="1200">
          <a:solidFill>
            <a:schemeClr val="tx1"/>
          </a:solidFill>
          <a:latin typeface="+mn-lt"/>
          <a:ea typeface="+mn-ea"/>
          <a:cs typeface="+mn-cs"/>
        </a:defRPr>
      </a:lvl5pPr>
      <a:lvl6pPr marL="7603384" algn="l" defTabSz="1520677" rtl="0" eaLnBrk="1" latinLnBrk="0" hangingPunct="1">
        <a:defRPr kumimoji="1" sz="5913" kern="1200">
          <a:solidFill>
            <a:schemeClr val="tx1"/>
          </a:solidFill>
          <a:latin typeface="+mn-lt"/>
          <a:ea typeface="+mn-ea"/>
          <a:cs typeface="+mn-cs"/>
        </a:defRPr>
      </a:lvl6pPr>
      <a:lvl7pPr marL="9124060" algn="l" defTabSz="1520677" rtl="0" eaLnBrk="1" latinLnBrk="0" hangingPunct="1">
        <a:defRPr kumimoji="1" sz="5913" kern="1200">
          <a:solidFill>
            <a:schemeClr val="tx1"/>
          </a:solidFill>
          <a:latin typeface="+mn-lt"/>
          <a:ea typeface="+mn-ea"/>
          <a:cs typeface="+mn-cs"/>
        </a:defRPr>
      </a:lvl7pPr>
      <a:lvl8pPr marL="10644737" algn="l" defTabSz="1520677" rtl="0" eaLnBrk="1" latinLnBrk="0" hangingPunct="1">
        <a:defRPr kumimoji="1" sz="5913" kern="1200">
          <a:solidFill>
            <a:schemeClr val="tx1"/>
          </a:solidFill>
          <a:latin typeface="+mn-lt"/>
          <a:ea typeface="+mn-ea"/>
          <a:cs typeface="+mn-cs"/>
        </a:defRPr>
      </a:lvl8pPr>
      <a:lvl9pPr marL="12165414" algn="l" defTabSz="1520677" rtl="0" eaLnBrk="1" latinLnBrk="0" hangingPunct="1">
        <a:defRPr kumimoji="1" sz="5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794433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ホワイト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ポスターテンプレート</dc:title>
  <dc:subject/>
  <dc:creator>prelude</dc:creator>
  <cp:keywords/>
  <dc:description/>
  <cp:revision>5</cp:revision>
  <dcterms:created xsi:type="dcterms:W3CDTF">2014-06-10T09:27:55Z</dcterms:created>
  <dcterms:modified xsi:type="dcterms:W3CDTF">2024-07-29T03:21:05Z</dcterms:modified>
  <cp:category/>
</cp:coreProperties>
</file>