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5201563" cy="7205663"/>
  <p:notesSz cx="6858000" cy="9144000"/>
  <p:defaultTextStyle>
    <a:defPPr>
      <a:defRPr lang="ja-JP"/>
    </a:defPPr>
    <a:lvl1pPr marL="0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25876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51751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77627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703503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629379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555254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81130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407006" algn="l" defTabSz="925876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96" y="-1352"/>
      </p:cViewPr>
      <p:guideLst>
        <p:guide orient="horz" pos="227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117" y="2238426"/>
            <a:ext cx="21421329" cy="154454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235" y="4083209"/>
            <a:ext cx="17641094" cy="1841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5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77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29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81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359375" y="303572"/>
            <a:ext cx="15624095" cy="64600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73965" y="303572"/>
            <a:ext cx="46465382" cy="64600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750" y="4630306"/>
            <a:ext cx="21421329" cy="1431125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750" y="3054068"/>
            <a:ext cx="21421329" cy="1576238"/>
          </a:xfrm>
        </p:spPr>
        <p:txBody>
          <a:bodyPr anchor="b"/>
          <a:lstStyle>
            <a:lvl1pPr marL="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1pPr>
            <a:lvl2pPr marL="925876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5175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7762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703503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62937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55525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8113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40700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73967" y="1766389"/>
            <a:ext cx="31042552" cy="4997261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936543" y="1766389"/>
            <a:ext cx="31046926" cy="4997261"/>
          </a:xfrm>
        </p:spPr>
        <p:txBody>
          <a:bodyPr/>
          <a:lstStyle>
            <a:lvl1pPr>
              <a:defRPr sz="5700"/>
            </a:lvl1pPr>
            <a:lvl2pPr>
              <a:defRPr sz="49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078" y="288561"/>
            <a:ext cx="22681407" cy="120094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078" y="1612935"/>
            <a:ext cx="11135067" cy="672194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76" indent="0">
              <a:buNone/>
              <a:defRPr sz="4100" b="1"/>
            </a:lvl2pPr>
            <a:lvl3pPr marL="1851751" indent="0">
              <a:buNone/>
              <a:defRPr sz="3600" b="1"/>
            </a:lvl3pPr>
            <a:lvl4pPr marL="2777627" indent="0">
              <a:buNone/>
              <a:defRPr sz="3200" b="1"/>
            </a:lvl4pPr>
            <a:lvl5pPr marL="3703503" indent="0">
              <a:buNone/>
              <a:defRPr sz="3200" b="1"/>
            </a:lvl5pPr>
            <a:lvl6pPr marL="4629379" indent="0">
              <a:buNone/>
              <a:defRPr sz="3200" b="1"/>
            </a:lvl6pPr>
            <a:lvl7pPr marL="5555254" indent="0">
              <a:buNone/>
              <a:defRPr sz="3200" b="1"/>
            </a:lvl7pPr>
            <a:lvl8pPr marL="6481130" indent="0">
              <a:buNone/>
              <a:defRPr sz="3200" b="1"/>
            </a:lvl8pPr>
            <a:lvl9pPr marL="7407006" indent="0">
              <a:buNone/>
              <a:defRPr sz="3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078" y="2285129"/>
            <a:ext cx="11135067" cy="4151597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045" y="1612935"/>
            <a:ext cx="11139441" cy="672194"/>
          </a:xfrm>
        </p:spPr>
        <p:txBody>
          <a:bodyPr anchor="b"/>
          <a:lstStyle>
            <a:lvl1pPr marL="0" indent="0">
              <a:buNone/>
              <a:defRPr sz="4900" b="1"/>
            </a:lvl1pPr>
            <a:lvl2pPr marL="925876" indent="0">
              <a:buNone/>
              <a:defRPr sz="4100" b="1"/>
            </a:lvl2pPr>
            <a:lvl3pPr marL="1851751" indent="0">
              <a:buNone/>
              <a:defRPr sz="3600" b="1"/>
            </a:lvl3pPr>
            <a:lvl4pPr marL="2777627" indent="0">
              <a:buNone/>
              <a:defRPr sz="3200" b="1"/>
            </a:lvl4pPr>
            <a:lvl5pPr marL="3703503" indent="0">
              <a:buNone/>
              <a:defRPr sz="3200" b="1"/>
            </a:lvl5pPr>
            <a:lvl6pPr marL="4629379" indent="0">
              <a:buNone/>
              <a:defRPr sz="3200" b="1"/>
            </a:lvl6pPr>
            <a:lvl7pPr marL="5555254" indent="0">
              <a:buNone/>
              <a:defRPr sz="3200" b="1"/>
            </a:lvl7pPr>
            <a:lvl8pPr marL="6481130" indent="0">
              <a:buNone/>
              <a:defRPr sz="3200" b="1"/>
            </a:lvl8pPr>
            <a:lvl9pPr marL="7407006" indent="0">
              <a:buNone/>
              <a:defRPr sz="3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045" y="2285129"/>
            <a:ext cx="11139441" cy="4151597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079" y="286892"/>
            <a:ext cx="8291141" cy="1220960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111" y="286893"/>
            <a:ext cx="14088374" cy="6149834"/>
          </a:xfrm>
        </p:spPr>
        <p:txBody>
          <a:bodyPr/>
          <a:lstStyle>
            <a:lvl1pPr>
              <a:defRPr sz="6500"/>
            </a:lvl1pPr>
            <a:lvl2pPr>
              <a:defRPr sz="5700"/>
            </a:lvl2pPr>
            <a:lvl3pPr>
              <a:defRPr sz="49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079" y="1507852"/>
            <a:ext cx="8291141" cy="4928874"/>
          </a:xfrm>
        </p:spPr>
        <p:txBody>
          <a:bodyPr/>
          <a:lstStyle>
            <a:lvl1pPr marL="0" indent="0">
              <a:buNone/>
              <a:defRPr sz="2800"/>
            </a:lvl1pPr>
            <a:lvl2pPr marL="925876" indent="0">
              <a:buNone/>
              <a:defRPr sz="2400"/>
            </a:lvl2pPr>
            <a:lvl3pPr marL="1851751" indent="0">
              <a:buNone/>
              <a:defRPr sz="2000"/>
            </a:lvl3pPr>
            <a:lvl4pPr marL="2777627" indent="0">
              <a:buNone/>
              <a:defRPr sz="1800"/>
            </a:lvl4pPr>
            <a:lvl5pPr marL="3703503" indent="0">
              <a:buNone/>
              <a:defRPr sz="1800"/>
            </a:lvl5pPr>
            <a:lvl6pPr marL="4629379" indent="0">
              <a:buNone/>
              <a:defRPr sz="1800"/>
            </a:lvl6pPr>
            <a:lvl7pPr marL="5555254" indent="0">
              <a:buNone/>
              <a:defRPr sz="1800"/>
            </a:lvl7pPr>
            <a:lvl8pPr marL="6481130" indent="0">
              <a:buNone/>
              <a:defRPr sz="1800"/>
            </a:lvl8pPr>
            <a:lvl9pPr marL="7407006" indent="0">
              <a:buNone/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683" y="5043964"/>
            <a:ext cx="15120938" cy="595469"/>
          </a:xfrm>
        </p:spPr>
        <p:txBody>
          <a:bodyPr anchor="b"/>
          <a:lstStyle>
            <a:lvl1pPr algn="l">
              <a:defRPr sz="4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683" y="643839"/>
            <a:ext cx="15120938" cy="4323398"/>
          </a:xfrm>
        </p:spPr>
        <p:txBody>
          <a:bodyPr/>
          <a:lstStyle>
            <a:lvl1pPr marL="0" indent="0">
              <a:buNone/>
              <a:defRPr sz="6500"/>
            </a:lvl1pPr>
            <a:lvl2pPr marL="925876" indent="0">
              <a:buNone/>
              <a:defRPr sz="5700"/>
            </a:lvl2pPr>
            <a:lvl3pPr marL="1851751" indent="0">
              <a:buNone/>
              <a:defRPr sz="4900"/>
            </a:lvl3pPr>
            <a:lvl4pPr marL="2777627" indent="0">
              <a:buNone/>
              <a:defRPr sz="4100"/>
            </a:lvl4pPr>
            <a:lvl5pPr marL="3703503" indent="0">
              <a:buNone/>
              <a:defRPr sz="4100"/>
            </a:lvl5pPr>
            <a:lvl6pPr marL="4629379" indent="0">
              <a:buNone/>
              <a:defRPr sz="4100"/>
            </a:lvl6pPr>
            <a:lvl7pPr marL="5555254" indent="0">
              <a:buNone/>
              <a:defRPr sz="4100"/>
            </a:lvl7pPr>
            <a:lvl8pPr marL="6481130" indent="0">
              <a:buNone/>
              <a:defRPr sz="4100"/>
            </a:lvl8pPr>
            <a:lvl9pPr marL="7407006" indent="0">
              <a:buNone/>
              <a:defRPr sz="4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683" y="5639433"/>
            <a:ext cx="15120938" cy="845664"/>
          </a:xfrm>
        </p:spPr>
        <p:txBody>
          <a:bodyPr/>
          <a:lstStyle>
            <a:lvl1pPr marL="0" indent="0">
              <a:buNone/>
              <a:defRPr sz="2800"/>
            </a:lvl1pPr>
            <a:lvl2pPr marL="925876" indent="0">
              <a:buNone/>
              <a:defRPr sz="2400"/>
            </a:lvl2pPr>
            <a:lvl3pPr marL="1851751" indent="0">
              <a:buNone/>
              <a:defRPr sz="2000"/>
            </a:lvl3pPr>
            <a:lvl4pPr marL="2777627" indent="0">
              <a:buNone/>
              <a:defRPr sz="1800"/>
            </a:lvl4pPr>
            <a:lvl5pPr marL="3703503" indent="0">
              <a:buNone/>
              <a:defRPr sz="1800"/>
            </a:lvl5pPr>
            <a:lvl6pPr marL="4629379" indent="0">
              <a:buNone/>
              <a:defRPr sz="1800"/>
            </a:lvl6pPr>
            <a:lvl7pPr marL="5555254" indent="0">
              <a:buNone/>
              <a:defRPr sz="1800"/>
            </a:lvl7pPr>
            <a:lvl8pPr marL="6481130" indent="0">
              <a:buNone/>
              <a:defRPr sz="1800"/>
            </a:lvl8pPr>
            <a:lvl9pPr marL="7407006" indent="0">
              <a:buNone/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60078" y="288561"/>
            <a:ext cx="22681407" cy="1200944"/>
          </a:xfrm>
          <a:prstGeom prst="rect">
            <a:avLst/>
          </a:prstGeom>
        </p:spPr>
        <p:txBody>
          <a:bodyPr vert="horz" lIns="185175" tIns="92588" rIns="185175" bIns="9258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078" y="1681322"/>
            <a:ext cx="22681407" cy="4755405"/>
          </a:xfrm>
          <a:prstGeom prst="rect">
            <a:avLst/>
          </a:prstGeom>
        </p:spPr>
        <p:txBody>
          <a:bodyPr vert="horz" lIns="185175" tIns="92588" rIns="185175" bIns="9258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60078" y="6678583"/>
            <a:ext cx="5880365" cy="383635"/>
          </a:xfrm>
          <a:prstGeom prst="rect">
            <a:avLst/>
          </a:prstGeom>
        </p:spPr>
        <p:txBody>
          <a:bodyPr vert="horz" lIns="185175" tIns="92588" rIns="185175" bIns="92588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14/06/10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534" y="6678583"/>
            <a:ext cx="7980495" cy="383635"/>
          </a:xfrm>
          <a:prstGeom prst="rect">
            <a:avLst/>
          </a:prstGeom>
        </p:spPr>
        <p:txBody>
          <a:bodyPr vert="horz" lIns="185175" tIns="92588" rIns="185175" bIns="92588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120" y="6678583"/>
            <a:ext cx="5880365" cy="383635"/>
          </a:xfrm>
          <a:prstGeom prst="rect">
            <a:avLst/>
          </a:prstGeom>
        </p:spPr>
        <p:txBody>
          <a:bodyPr vert="horz" lIns="185175" tIns="92588" rIns="185175" bIns="92588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5876" rtl="0" eaLnBrk="1" latinLnBrk="0" hangingPunct="1">
        <a:spcBef>
          <a:spcPct val="0"/>
        </a:spcBef>
        <a:buNone/>
        <a:defRPr kumimoji="1"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4407" indent="-694407" algn="l" defTabSz="925876" rtl="0" eaLnBrk="1" latinLnBrk="0" hangingPunct="1">
        <a:spcBef>
          <a:spcPct val="20000"/>
        </a:spcBef>
        <a:buFont typeface="Arial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504548" indent="-578672" algn="l" defTabSz="925876" rtl="0" eaLnBrk="1" latinLnBrk="0" hangingPunct="1">
        <a:spcBef>
          <a:spcPct val="20000"/>
        </a:spcBef>
        <a:buFont typeface="Arial"/>
        <a:buChar char="–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314689" indent="-462938" algn="l" defTabSz="925876" rtl="0" eaLnBrk="1" latinLnBrk="0" hangingPunct="1">
        <a:spcBef>
          <a:spcPct val="20000"/>
        </a:spcBef>
        <a:buFont typeface="Arial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565" indent="-462938" algn="l" defTabSz="925876" rtl="0" eaLnBrk="1" latinLnBrk="0" hangingPunct="1">
        <a:spcBef>
          <a:spcPct val="20000"/>
        </a:spcBef>
        <a:buFont typeface="Arial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66441" indent="-462938" algn="l" defTabSz="925876" rtl="0" eaLnBrk="1" latinLnBrk="0" hangingPunct="1">
        <a:spcBef>
          <a:spcPct val="20000"/>
        </a:spcBef>
        <a:buFont typeface="Arial"/>
        <a:buChar char="»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092316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018192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6944068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7869944" indent="-462938" algn="l" defTabSz="925876" rtl="0" eaLnBrk="1" latinLnBrk="0" hangingPunct="1">
        <a:spcBef>
          <a:spcPct val="20000"/>
        </a:spcBef>
        <a:buFont typeface="Arial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76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51751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77627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703503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29379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55254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81130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407006" algn="l" defTabSz="925876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ポスタータイトル部分</dc:title>
  <dc:subject/>
  <dc:creator>prelude</dc:creator>
  <cp:keywords/>
  <dc:description/>
  <cp:lastModifiedBy>mu</cp:lastModifiedBy>
  <cp:revision>2</cp:revision>
  <dcterms:created xsi:type="dcterms:W3CDTF">2014-06-10T09:27:55Z</dcterms:created>
  <dcterms:modified xsi:type="dcterms:W3CDTF">2014-06-10T09:31:25Z</dcterms:modified>
  <cp:category/>
</cp:coreProperties>
</file>