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5791438"/>
  <p:notesSz cx="6858000" cy="9144000"/>
  <p:defaultTextStyle>
    <a:defPPr>
      <a:defRPr lang="ja-JP"/>
    </a:defPPr>
    <a:lvl1pPr marL="0" algn="l" defTabSz="2233812" rtl="0" eaLnBrk="1" latinLnBrk="0" hangingPunct="1">
      <a:defRPr kumimoji="1" sz="8686" kern="1200">
        <a:solidFill>
          <a:schemeClr val="tx1"/>
        </a:solidFill>
        <a:latin typeface="+mn-lt"/>
        <a:ea typeface="+mn-ea"/>
        <a:cs typeface="+mn-cs"/>
      </a:defRPr>
    </a:lvl1pPr>
    <a:lvl2pPr marL="2233812" algn="l" defTabSz="2233812" rtl="0" eaLnBrk="1" latinLnBrk="0" hangingPunct="1">
      <a:defRPr kumimoji="1" sz="8686" kern="1200">
        <a:solidFill>
          <a:schemeClr val="tx1"/>
        </a:solidFill>
        <a:latin typeface="+mn-lt"/>
        <a:ea typeface="+mn-ea"/>
        <a:cs typeface="+mn-cs"/>
      </a:defRPr>
    </a:lvl2pPr>
    <a:lvl3pPr marL="4467623" algn="l" defTabSz="2233812" rtl="0" eaLnBrk="1" latinLnBrk="0" hangingPunct="1">
      <a:defRPr kumimoji="1" sz="8686" kern="1200">
        <a:solidFill>
          <a:schemeClr val="tx1"/>
        </a:solidFill>
        <a:latin typeface="+mn-lt"/>
        <a:ea typeface="+mn-ea"/>
        <a:cs typeface="+mn-cs"/>
      </a:defRPr>
    </a:lvl3pPr>
    <a:lvl4pPr marL="6701435" algn="l" defTabSz="2233812" rtl="0" eaLnBrk="1" latinLnBrk="0" hangingPunct="1">
      <a:defRPr kumimoji="1" sz="8686" kern="1200">
        <a:solidFill>
          <a:schemeClr val="tx1"/>
        </a:solidFill>
        <a:latin typeface="+mn-lt"/>
        <a:ea typeface="+mn-ea"/>
        <a:cs typeface="+mn-cs"/>
      </a:defRPr>
    </a:lvl4pPr>
    <a:lvl5pPr marL="8935248" algn="l" defTabSz="2233812" rtl="0" eaLnBrk="1" latinLnBrk="0" hangingPunct="1">
      <a:defRPr kumimoji="1" sz="8686" kern="1200">
        <a:solidFill>
          <a:schemeClr val="tx1"/>
        </a:solidFill>
        <a:latin typeface="+mn-lt"/>
        <a:ea typeface="+mn-ea"/>
        <a:cs typeface="+mn-cs"/>
      </a:defRPr>
    </a:lvl5pPr>
    <a:lvl6pPr marL="11169060" algn="l" defTabSz="2233812" rtl="0" eaLnBrk="1" latinLnBrk="0" hangingPunct="1">
      <a:defRPr kumimoji="1" sz="8686" kern="1200">
        <a:solidFill>
          <a:schemeClr val="tx1"/>
        </a:solidFill>
        <a:latin typeface="+mn-lt"/>
        <a:ea typeface="+mn-ea"/>
        <a:cs typeface="+mn-cs"/>
      </a:defRPr>
    </a:lvl6pPr>
    <a:lvl7pPr marL="13402870" algn="l" defTabSz="2233812" rtl="0" eaLnBrk="1" latinLnBrk="0" hangingPunct="1">
      <a:defRPr kumimoji="1" sz="8686" kern="1200">
        <a:solidFill>
          <a:schemeClr val="tx1"/>
        </a:solidFill>
        <a:latin typeface="+mn-lt"/>
        <a:ea typeface="+mn-ea"/>
        <a:cs typeface="+mn-cs"/>
      </a:defRPr>
    </a:lvl7pPr>
    <a:lvl8pPr marL="15636683" algn="l" defTabSz="2233812" rtl="0" eaLnBrk="1" latinLnBrk="0" hangingPunct="1">
      <a:defRPr kumimoji="1" sz="8686" kern="1200">
        <a:solidFill>
          <a:schemeClr val="tx1"/>
        </a:solidFill>
        <a:latin typeface="+mn-lt"/>
        <a:ea typeface="+mn-ea"/>
        <a:cs typeface="+mn-cs"/>
      </a:defRPr>
    </a:lvl8pPr>
    <a:lvl9pPr marL="17870495" algn="l" defTabSz="2233812" rtl="0" eaLnBrk="1" latinLnBrk="0" hangingPunct="1">
      <a:defRPr kumimoji="1" sz="868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26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" d="100"/>
          <a:sy n="17" d="100"/>
        </p:scale>
        <p:origin x="1986" y="72"/>
      </p:cViewPr>
      <p:guideLst>
        <p:guide orient="horz" pos="14426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1C2E-A994-6B49-9FB5-3059D9DA476B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2B644-3B26-7045-9397-2E9BC82D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0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03063" rtl="0" eaLnBrk="1" latinLnBrk="0" hangingPunct="1">
      <a:defRPr kumimoji="1" sz="2927" kern="1200">
        <a:solidFill>
          <a:schemeClr val="tx1"/>
        </a:solidFill>
        <a:latin typeface="+mn-lt"/>
        <a:ea typeface="+mn-ea"/>
        <a:cs typeface="+mn-cs"/>
      </a:defRPr>
    </a:lvl1pPr>
    <a:lvl2pPr marL="1103063" algn="l" defTabSz="1103063" rtl="0" eaLnBrk="1" latinLnBrk="0" hangingPunct="1">
      <a:defRPr kumimoji="1" sz="2927" kern="1200">
        <a:solidFill>
          <a:schemeClr val="tx1"/>
        </a:solidFill>
        <a:latin typeface="+mn-lt"/>
        <a:ea typeface="+mn-ea"/>
        <a:cs typeface="+mn-cs"/>
      </a:defRPr>
    </a:lvl2pPr>
    <a:lvl3pPr marL="2206125" algn="l" defTabSz="1103063" rtl="0" eaLnBrk="1" latinLnBrk="0" hangingPunct="1">
      <a:defRPr kumimoji="1" sz="2927" kern="1200">
        <a:solidFill>
          <a:schemeClr val="tx1"/>
        </a:solidFill>
        <a:latin typeface="+mn-lt"/>
        <a:ea typeface="+mn-ea"/>
        <a:cs typeface="+mn-cs"/>
      </a:defRPr>
    </a:lvl3pPr>
    <a:lvl4pPr marL="3309188" algn="l" defTabSz="1103063" rtl="0" eaLnBrk="1" latinLnBrk="0" hangingPunct="1">
      <a:defRPr kumimoji="1" sz="2927" kern="1200">
        <a:solidFill>
          <a:schemeClr val="tx1"/>
        </a:solidFill>
        <a:latin typeface="+mn-lt"/>
        <a:ea typeface="+mn-ea"/>
        <a:cs typeface="+mn-cs"/>
      </a:defRPr>
    </a:lvl4pPr>
    <a:lvl5pPr marL="4412249" algn="l" defTabSz="1103063" rtl="0" eaLnBrk="1" latinLnBrk="0" hangingPunct="1">
      <a:defRPr kumimoji="1" sz="2927" kern="1200">
        <a:solidFill>
          <a:schemeClr val="tx1"/>
        </a:solidFill>
        <a:latin typeface="+mn-lt"/>
        <a:ea typeface="+mn-ea"/>
        <a:cs typeface="+mn-cs"/>
      </a:defRPr>
    </a:lvl5pPr>
    <a:lvl6pPr marL="5515312" algn="l" defTabSz="1103063" rtl="0" eaLnBrk="1" latinLnBrk="0" hangingPunct="1">
      <a:defRPr kumimoji="1" sz="2927" kern="1200">
        <a:solidFill>
          <a:schemeClr val="tx1"/>
        </a:solidFill>
        <a:latin typeface="+mn-lt"/>
        <a:ea typeface="+mn-ea"/>
        <a:cs typeface="+mn-cs"/>
      </a:defRPr>
    </a:lvl6pPr>
    <a:lvl7pPr marL="6618375" algn="l" defTabSz="1103063" rtl="0" eaLnBrk="1" latinLnBrk="0" hangingPunct="1">
      <a:defRPr kumimoji="1" sz="2927" kern="1200">
        <a:solidFill>
          <a:schemeClr val="tx1"/>
        </a:solidFill>
        <a:latin typeface="+mn-lt"/>
        <a:ea typeface="+mn-ea"/>
        <a:cs typeface="+mn-cs"/>
      </a:defRPr>
    </a:lvl7pPr>
    <a:lvl8pPr marL="7721437" algn="l" defTabSz="1103063" rtl="0" eaLnBrk="1" latinLnBrk="0" hangingPunct="1">
      <a:defRPr kumimoji="1" sz="2927" kern="1200">
        <a:solidFill>
          <a:schemeClr val="tx1"/>
        </a:solidFill>
        <a:latin typeface="+mn-lt"/>
        <a:ea typeface="+mn-ea"/>
        <a:cs typeface="+mn-cs"/>
      </a:defRPr>
    </a:lvl8pPr>
    <a:lvl9pPr marL="8824500" algn="l" defTabSz="1103063" rtl="0" eaLnBrk="1" latinLnBrk="0" hangingPunct="1">
      <a:defRPr kumimoji="1" sz="29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47" y="14225030"/>
            <a:ext cx="27539395" cy="981547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4" y="25948484"/>
            <a:ext cx="22679501" cy="117022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49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98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48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97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46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9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045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194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9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0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742330" y="1929177"/>
            <a:ext cx="20086435" cy="410533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66152" y="1929177"/>
            <a:ext cx="59736187" cy="410533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2" y="29425245"/>
            <a:ext cx="27539395" cy="9094690"/>
          </a:xfrm>
        </p:spPr>
        <p:txBody>
          <a:bodyPr anchor="t"/>
          <a:lstStyle>
            <a:lvl1pPr algn="l">
              <a:defRPr sz="18804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2" y="19408369"/>
            <a:ext cx="27539395" cy="10016872"/>
          </a:xfrm>
        </p:spPr>
        <p:txBody>
          <a:bodyPr anchor="b"/>
          <a:lstStyle>
            <a:lvl1pPr marL="0" indent="0">
              <a:buNone/>
              <a:defRPr sz="9538">
                <a:solidFill>
                  <a:schemeClr val="tx1">
                    <a:tint val="75000"/>
                  </a:schemeClr>
                </a:solidFill>
              </a:defRPr>
            </a:lvl1pPr>
            <a:lvl2pPr marL="2149343" indent="0">
              <a:buNone/>
              <a:defRPr sz="8357">
                <a:solidFill>
                  <a:schemeClr val="tx1">
                    <a:tint val="75000"/>
                  </a:schemeClr>
                </a:solidFill>
              </a:defRPr>
            </a:lvl2pPr>
            <a:lvl3pPr marL="4298685" indent="0">
              <a:buNone/>
              <a:defRPr sz="7449">
                <a:solidFill>
                  <a:schemeClr val="tx1">
                    <a:tint val="75000"/>
                  </a:schemeClr>
                </a:solidFill>
              </a:defRPr>
            </a:lvl3pPr>
            <a:lvl4pPr marL="6448028" indent="0">
              <a:buNone/>
              <a:defRPr sz="6540">
                <a:solidFill>
                  <a:schemeClr val="tx1">
                    <a:tint val="75000"/>
                  </a:schemeClr>
                </a:solidFill>
              </a:defRPr>
            </a:lvl4pPr>
            <a:lvl5pPr marL="8597372" indent="0">
              <a:buNone/>
              <a:defRPr sz="6540">
                <a:solidFill>
                  <a:schemeClr val="tx1">
                    <a:tint val="75000"/>
                  </a:schemeClr>
                </a:solidFill>
              </a:defRPr>
            </a:lvl5pPr>
            <a:lvl6pPr marL="10746715" indent="0">
              <a:buNone/>
              <a:defRPr sz="6540">
                <a:solidFill>
                  <a:schemeClr val="tx1">
                    <a:tint val="75000"/>
                  </a:schemeClr>
                </a:solidFill>
              </a:defRPr>
            </a:lvl6pPr>
            <a:lvl7pPr marL="12896057" indent="0">
              <a:buNone/>
              <a:defRPr sz="6540">
                <a:solidFill>
                  <a:schemeClr val="tx1">
                    <a:tint val="75000"/>
                  </a:schemeClr>
                </a:solidFill>
              </a:defRPr>
            </a:lvl7pPr>
            <a:lvl8pPr marL="15045400" indent="0">
              <a:buNone/>
              <a:defRPr sz="6540">
                <a:solidFill>
                  <a:schemeClr val="tx1">
                    <a:tint val="75000"/>
                  </a:schemeClr>
                </a:solidFill>
              </a:defRPr>
            </a:lvl8pPr>
            <a:lvl9pPr marL="17194744" indent="0">
              <a:buNone/>
              <a:defRPr sz="6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66154" y="11225271"/>
            <a:ext cx="39908500" cy="31757212"/>
          </a:xfrm>
        </p:spPr>
        <p:txBody>
          <a:bodyPr/>
          <a:lstStyle>
            <a:lvl1pPr>
              <a:defRPr sz="13263"/>
            </a:lvl1pPr>
            <a:lvl2pPr>
              <a:defRPr sz="11355"/>
            </a:lvl2pPr>
            <a:lvl3pPr>
              <a:defRPr sz="9538"/>
            </a:lvl3pPr>
            <a:lvl4pPr>
              <a:defRPr sz="8357"/>
            </a:lvl4pPr>
            <a:lvl5pPr>
              <a:defRPr sz="8357"/>
            </a:lvl5pPr>
            <a:lvl6pPr>
              <a:defRPr sz="8357"/>
            </a:lvl6pPr>
            <a:lvl7pPr>
              <a:defRPr sz="8357"/>
            </a:lvl7pPr>
            <a:lvl8pPr>
              <a:defRPr sz="8357"/>
            </a:lvl8pPr>
            <a:lvl9pPr>
              <a:defRPr sz="835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914640" y="11225271"/>
            <a:ext cx="39914123" cy="31757212"/>
          </a:xfrm>
        </p:spPr>
        <p:txBody>
          <a:bodyPr/>
          <a:lstStyle>
            <a:lvl1pPr>
              <a:defRPr sz="13263"/>
            </a:lvl1pPr>
            <a:lvl2pPr>
              <a:defRPr sz="11355"/>
            </a:lvl2pPr>
            <a:lvl3pPr>
              <a:defRPr sz="9538"/>
            </a:lvl3pPr>
            <a:lvl4pPr>
              <a:defRPr sz="8357"/>
            </a:lvl4pPr>
            <a:lvl5pPr>
              <a:defRPr sz="8357"/>
            </a:lvl5pPr>
            <a:lvl6pPr>
              <a:defRPr sz="8357"/>
            </a:lvl6pPr>
            <a:lvl7pPr>
              <a:defRPr sz="8357"/>
            </a:lvl7pPr>
            <a:lvl8pPr>
              <a:defRPr sz="8357"/>
            </a:lvl8pPr>
            <a:lvl9pPr>
              <a:defRPr sz="835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1833784"/>
            <a:ext cx="29159360" cy="763190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5" y="10250079"/>
            <a:ext cx="14315312" cy="4271741"/>
          </a:xfrm>
        </p:spPr>
        <p:txBody>
          <a:bodyPr anchor="b"/>
          <a:lstStyle>
            <a:lvl1pPr marL="0" indent="0">
              <a:buNone/>
              <a:defRPr sz="11355" b="1"/>
            </a:lvl1pPr>
            <a:lvl2pPr marL="2149343" indent="0">
              <a:buNone/>
              <a:defRPr sz="9538" b="1"/>
            </a:lvl2pPr>
            <a:lvl3pPr marL="4298685" indent="0">
              <a:buNone/>
              <a:defRPr sz="8357" b="1"/>
            </a:lvl3pPr>
            <a:lvl4pPr marL="6448028" indent="0">
              <a:buNone/>
              <a:defRPr sz="7449" b="1"/>
            </a:lvl4pPr>
            <a:lvl5pPr marL="8597372" indent="0">
              <a:buNone/>
              <a:defRPr sz="7449" b="1"/>
            </a:lvl5pPr>
            <a:lvl6pPr marL="10746715" indent="0">
              <a:buNone/>
              <a:defRPr sz="7449" b="1"/>
            </a:lvl6pPr>
            <a:lvl7pPr marL="12896057" indent="0">
              <a:buNone/>
              <a:defRPr sz="7449" b="1"/>
            </a:lvl7pPr>
            <a:lvl8pPr marL="15045400" indent="0">
              <a:buNone/>
              <a:defRPr sz="7449" b="1"/>
            </a:lvl8pPr>
            <a:lvl9pPr marL="17194744" indent="0">
              <a:buNone/>
              <a:defRPr sz="7449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5" y="14521823"/>
            <a:ext cx="14315312" cy="26383082"/>
          </a:xfrm>
        </p:spPr>
        <p:txBody>
          <a:bodyPr/>
          <a:lstStyle>
            <a:lvl1pPr>
              <a:defRPr sz="11355"/>
            </a:lvl1pPr>
            <a:lvl2pPr>
              <a:defRPr sz="9538"/>
            </a:lvl2pPr>
            <a:lvl3pPr>
              <a:defRPr sz="8357"/>
            </a:lvl3pPr>
            <a:lvl4pPr>
              <a:defRPr sz="7449"/>
            </a:lvl4pPr>
            <a:lvl5pPr>
              <a:defRPr sz="7449"/>
            </a:lvl5pPr>
            <a:lvl6pPr>
              <a:defRPr sz="7449"/>
            </a:lvl6pPr>
            <a:lvl7pPr>
              <a:defRPr sz="7449"/>
            </a:lvl7pPr>
            <a:lvl8pPr>
              <a:defRPr sz="7449"/>
            </a:lvl8pPr>
            <a:lvl9pPr>
              <a:defRPr sz="744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0" y="10250079"/>
            <a:ext cx="14320935" cy="4271741"/>
          </a:xfrm>
        </p:spPr>
        <p:txBody>
          <a:bodyPr anchor="b"/>
          <a:lstStyle>
            <a:lvl1pPr marL="0" indent="0">
              <a:buNone/>
              <a:defRPr sz="11355" b="1"/>
            </a:lvl1pPr>
            <a:lvl2pPr marL="2149343" indent="0">
              <a:buNone/>
              <a:defRPr sz="9538" b="1"/>
            </a:lvl2pPr>
            <a:lvl3pPr marL="4298685" indent="0">
              <a:buNone/>
              <a:defRPr sz="8357" b="1"/>
            </a:lvl3pPr>
            <a:lvl4pPr marL="6448028" indent="0">
              <a:buNone/>
              <a:defRPr sz="7449" b="1"/>
            </a:lvl4pPr>
            <a:lvl5pPr marL="8597372" indent="0">
              <a:buNone/>
              <a:defRPr sz="7449" b="1"/>
            </a:lvl5pPr>
            <a:lvl6pPr marL="10746715" indent="0">
              <a:buNone/>
              <a:defRPr sz="7449" b="1"/>
            </a:lvl6pPr>
            <a:lvl7pPr marL="12896057" indent="0">
              <a:buNone/>
              <a:defRPr sz="7449" b="1"/>
            </a:lvl7pPr>
            <a:lvl8pPr marL="15045400" indent="0">
              <a:buNone/>
              <a:defRPr sz="7449" b="1"/>
            </a:lvl8pPr>
            <a:lvl9pPr marL="17194744" indent="0">
              <a:buNone/>
              <a:defRPr sz="7449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0" y="14521823"/>
            <a:ext cx="14320935" cy="26383082"/>
          </a:xfrm>
        </p:spPr>
        <p:txBody>
          <a:bodyPr/>
          <a:lstStyle>
            <a:lvl1pPr>
              <a:defRPr sz="11355"/>
            </a:lvl1pPr>
            <a:lvl2pPr>
              <a:defRPr sz="9538"/>
            </a:lvl2pPr>
            <a:lvl3pPr>
              <a:defRPr sz="8357"/>
            </a:lvl3pPr>
            <a:lvl4pPr>
              <a:defRPr sz="7449"/>
            </a:lvl4pPr>
            <a:lvl5pPr>
              <a:defRPr sz="7449"/>
            </a:lvl5pPr>
            <a:lvl6pPr>
              <a:defRPr sz="7449"/>
            </a:lvl6pPr>
            <a:lvl7pPr>
              <a:defRPr sz="7449"/>
            </a:lvl7pPr>
            <a:lvl8pPr>
              <a:defRPr sz="7449"/>
            </a:lvl8pPr>
            <a:lvl9pPr>
              <a:defRPr sz="744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4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6" y="1823177"/>
            <a:ext cx="10659143" cy="7759108"/>
          </a:xfrm>
        </p:spPr>
        <p:txBody>
          <a:bodyPr anchor="b"/>
          <a:lstStyle>
            <a:lvl1pPr algn="l">
              <a:defRPr sz="953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1" y="1823183"/>
            <a:ext cx="18112102" cy="39081725"/>
          </a:xfrm>
        </p:spPr>
        <p:txBody>
          <a:bodyPr/>
          <a:lstStyle>
            <a:lvl1pPr>
              <a:defRPr sz="15079"/>
            </a:lvl1pPr>
            <a:lvl2pPr>
              <a:defRPr sz="13263"/>
            </a:lvl2pPr>
            <a:lvl3pPr>
              <a:defRPr sz="11355"/>
            </a:lvl3pPr>
            <a:lvl4pPr>
              <a:defRPr sz="9538"/>
            </a:lvl4pPr>
            <a:lvl5pPr>
              <a:defRPr sz="9538"/>
            </a:lvl5pPr>
            <a:lvl6pPr>
              <a:defRPr sz="9538"/>
            </a:lvl6pPr>
            <a:lvl7pPr>
              <a:defRPr sz="9538"/>
            </a:lvl7pPr>
            <a:lvl8pPr>
              <a:defRPr sz="9538"/>
            </a:lvl8pPr>
            <a:lvl9pPr>
              <a:defRPr sz="95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6" y="9582284"/>
            <a:ext cx="10659143" cy="31322618"/>
          </a:xfrm>
        </p:spPr>
        <p:txBody>
          <a:bodyPr/>
          <a:lstStyle>
            <a:lvl1pPr marL="0" indent="0">
              <a:buNone/>
              <a:defRPr sz="6540"/>
            </a:lvl1pPr>
            <a:lvl2pPr marL="2149343" indent="0">
              <a:buNone/>
              <a:defRPr sz="5541"/>
            </a:lvl2pPr>
            <a:lvl3pPr marL="4298685" indent="0">
              <a:buNone/>
              <a:defRPr sz="4633"/>
            </a:lvl3pPr>
            <a:lvl4pPr marL="6448028" indent="0">
              <a:buNone/>
              <a:defRPr sz="4179"/>
            </a:lvl4pPr>
            <a:lvl5pPr marL="8597372" indent="0">
              <a:buNone/>
              <a:defRPr sz="4179"/>
            </a:lvl5pPr>
            <a:lvl6pPr marL="10746715" indent="0">
              <a:buNone/>
              <a:defRPr sz="4179"/>
            </a:lvl6pPr>
            <a:lvl7pPr marL="12896057" indent="0">
              <a:buNone/>
              <a:defRPr sz="4179"/>
            </a:lvl7pPr>
            <a:lvl8pPr marL="15045400" indent="0">
              <a:buNone/>
              <a:defRPr sz="4179"/>
            </a:lvl8pPr>
            <a:lvl9pPr marL="17194744" indent="0">
              <a:buNone/>
              <a:defRPr sz="417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88" y="32054010"/>
            <a:ext cx="19439573" cy="3784160"/>
          </a:xfrm>
        </p:spPr>
        <p:txBody>
          <a:bodyPr anchor="b"/>
          <a:lstStyle>
            <a:lvl1pPr algn="l">
              <a:defRPr sz="9538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88" y="4091549"/>
            <a:ext cx="19439573" cy="27474864"/>
          </a:xfrm>
        </p:spPr>
        <p:txBody>
          <a:bodyPr/>
          <a:lstStyle>
            <a:lvl1pPr marL="0" indent="0">
              <a:buNone/>
              <a:defRPr sz="15079"/>
            </a:lvl1pPr>
            <a:lvl2pPr marL="2149343" indent="0">
              <a:buNone/>
              <a:defRPr sz="13263"/>
            </a:lvl2pPr>
            <a:lvl3pPr marL="4298685" indent="0">
              <a:buNone/>
              <a:defRPr sz="11355"/>
            </a:lvl3pPr>
            <a:lvl4pPr marL="6448028" indent="0">
              <a:buNone/>
              <a:defRPr sz="9538"/>
            </a:lvl4pPr>
            <a:lvl5pPr marL="8597372" indent="0">
              <a:buNone/>
              <a:defRPr sz="9538"/>
            </a:lvl5pPr>
            <a:lvl6pPr marL="10746715" indent="0">
              <a:buNone/>
              <a:defRPr sz="9538"/>
            </a:lvl6pPr>
            <a:lvl7pPr marL="12896057" indent="0">
              <a:buNone/>
              <a:defRPr sz="9538"/>
            </a:lvl7pPr>
            <a:lvl8pPr marL="15045400" indent="0">
              <a:buNone/>
              <a:defRPr sz="9538"/>
            </a:lvl8pPr>
            <a:lvl9pPr marL="17194744" indent="0">
              <a:buNone/>
              <a:defRPr sz="953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88" y="35838166"/>
            <a:ext cx="19439573" cy="5374130"/>
          </a:xfrm>
        </p:spPr>
        <p:txBody>
          <a:bodyPr/>
          <a:lstStyle>
            <a:lvl1pPr marL="0" indent="0">
              <a:buNone/>
              <a:defRPr sz="6540"/>
            </a:lvl1pPr>
            <a:lvl2pPr marL="2149343" indent="0">
              <a:buNone/>
              <a:defRPr sz="5541"/>
            </a:lvl2pPr>
            <a:lvl3pPr marL="4298685" indent="0">
              <a:buNone/>
              <a:defRPr sz="4633"/>
            </a:lvl3pPr>
            <a:lvl4pPr marL="6448028" indent="0">
              <a:buNone/>
              <a:defRPr sz="4179"/>
            </a:lvl4pPr>
            <a:lvl5pPr marL="8597372" indent="0">
              <a:buNone/>
              <a:defRPr sz="4179"/>
            </a:lvl5pPr>
            <a:lvl6pPr marL="10746715" indent="0">
              <a:buNone/>
              <a:defRPr sz="4179"/>
            </a:lvl6pPr>
            <a:lvl7pPr marL="12896057" indent="0">
              <a:buNone/>
              <a:defRPr sz="4179"/>
            </a:lvl7pPr>
            <a:lvl8pPr marL="15045400" indent="0">
              <a:buNone/>
              <a:defRPr sz="4179"/>
            </a:lvl8pPr>
            <a:lvl9pPr marL="17194744" indent="0">
              <a:buNone/>
              <a:defRPr sz="417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6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619965" y="1833784"/>
            <a:ext cx="29159360" cy="7631907"/>
          </a:xfrm>
          <a:prstGeom prst="rect">
            <a:avLst/>
          </a:prstGeom>
        </p:spPr>
        <p:txBody>
          <a:bodyPr vert="horz" lIns="473215" tIns="236609" rIns="473215" bIns="23660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5" y="10684676"/>
            <a:ext cx="29159360" cy="30220236"/>
          </a:xfrm>
          <a:prstGeom prst="rect">
            <a:avLst/>
          </a:prstGeom>
        </p:spPr>
        <p:txBody>
          <a:bodyPr vert="horz" lIns="473215" tIns="236609" rIns="473215" bIns="23660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965" y="42441888"/>
            <a:ext cx="7559834" cy="2437971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l">
              <a:defRPr sz="55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6723-EE23-3645-9AFB-EEC7AA0EC0BD}" type="datetimeFigureOut">
              <a:rPr kumimoji="1" lang="ja-JP" altLang="en-US" smtClean="0"/>
              <a:t>2024/7/29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758" y="42441888"/>
            <a:ext cx="10259774" cy="2437971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ctr">
              <a:defRPr sz="55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9490" y="42441888"/>
            <a:ext cx="7559834" cy="2437971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r">
              <a:defRPr sz="55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2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49343" rtl="0" eaLnBrk="1" latinLnBrk="0" hangingPunct="1">
        <a:spcBef>
          <a:spcPct val="0"/>
        </a:spcBef>
        <a:buNone/>
        <a:defRPr kumimoji="1" sz="206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2008" indent="-1612008" algn="l" defTabSz="2149343" rtl="0" eaLnBrk="1" latinLnBrk="0" hangingPunct="1">
        <a:spcBef>
          <a:spcPct val="20000"/>
        </a:spcBef>
        <a:buFont typeface="Arial"/>
        <a:buChar char="•"/>
        <a:defRPr kumimoji="1" sz="15079" kern="1200">
          <a:solidFill>
            <a:schemeClr val="tx1"/>
          </a:solidFill>
          <a:latin typeface="+mn-lt"/>
          <a:ea typeface="+mn-ea"/>
          <a:cs typeface="+mn-cs"/>
        </a:defRPr>
      </a:lvl1pPr>
      <a:lvl2pPr marL="3492682" indent="-1343338" algn="l" defTabSz="2149343" rtl="0" eaLnBrk="1" latinLnBrk="0" hangingPunct="1">
        <a:spcBef>
          <a:spcPct val="20000"/>
        </a:spcBef>
        <a:buFont typeface="Arial"/>
        <a:buChar char="–"/>
        <a:defRPr kumimoji="1" sz="13263" kern="1200">
          <a:solidFill>
            <a:schemeClr val="tx1"/>
          </a:solidFill>
          <a:latin typeface="+mn-lt"/>
          <a:ea typeface="+mn-ea"/>
          <a:cs typeface="+mn-cs"/>
        </a:defRPr>
      </a:lvl2pPr>
      <a:lvl3pPr marL="5373357" indent="-1074672" algn="l" defTabSz="2149343" rtl="0" eaLnBrk="1" latinLnBrk="0" hangingPunct="1">
        <a:spcBef>
          <a:spcPct val="20000"/>
        </a:spcBef>
        <a:buFont typeface="Arial"/>
        <a:buChar char="•"/>
        <a:defRPr kumimoji="1" sz="11355" kern="1200">
          <a:solidFill>
            <a:schemeClr val="tx1"/>
          </a:solidFill>
          <a:latin typeface="+mn-lt"/>
          <a:ea typeface="+mn-ea"/>
          <a:cs typeface="+mn-cs"/>
        </a:defRPr>
      </a:lvl3pPr>
      <a:lvl4pPr marL="7522700" indent="-1074672" algn="l" defTabSz="2149343" rtl="0" eaLnBrk="1" latinLnBrk="0" hangingPunct="1">
        <a:spcBef>
          <a:spcPct val="20000"/>
        </a:spcBef>
        <a:buFont typeface="Arial"/>
        <a:buChar char="–"/>
        <a:defRPr kumimoji="1" sz="9538" kern="1200">
          <a:solidFill>
            <a:schemeClr val="tx1"/>
          </a:solidFill>
          <a:latin typeface="+mn-lt"/>
          <a:ea typeface="+mn-ea"/>
          <a:cs typeface="+mn-cs"/>
        </a:defRPr>
      </a:lvl4pPr>
      <a:lvl5pPr marL="9672044" indent="-1074672" algn="l" defTabSz="2149343" rtl="0" eaLnBrk="1" latinLnBrk="0" hangingPunct="1">
        <a:spcBef>
          <a:spcPct val="20000"/>
        </a:spcBef>
        <a:buFont typeface="Arial"/>
        <a:buChar char="»"/>
        <a:defRPr kumimoji="1" sz="9538" kern="1200">
          <a:solidFill>
            <a:schemeClr val="tx1"/>
          </a:solidFill>
          <a:latin typeface="+mn-lt"/>
          <a:ea typeface="+mn-ea"/>
          <a:cs typeface="+mn-cs"/>
        </a:defRPr>
      </a:lvl5pPr>
      <a:lvl6pPr marL="11821385" indent="-1074672" algn="l" defTabSz="2149343" rtl="0" eaLnBrk="1" latinLnBrk="0" hangingPunct="1">
        <a:spcBef>
          <a:spcPct val="20000"/>
        </a:spcBef>
        <a:buFont typeface="Arial"/>
        <a:buChar char="•"/>
        <a:defRPr kumimoji="1" sz="9538" kern="1200">
          <a:solidFill>
            <a:schemeClr val="tx1"/>
          </a:solidFill>
          <a:latin typeface="+mn-lt"/>
          <a:ea typeface="+mn-ea"/>
          <a:cs typeface="+mn-cs"/>
        </a:defRPr>
      </a:lvl6pPr>
      <a:lvl7pPr marL="13970729" indent="-1074672" algn="l" defTabSz="2149343" rtl="0" eaLnBrk="1" latinLnBrk="0" hangingPunct="1">
        <a:spcBef>
          <a:spcPct val="20000"/>
        </a:spcBef>
        <a:buFont typeface="Arial"/>
        <a:buChar char="•"/>
        <a:defRPr kumimoji="1" sz="9538" kern="1200">
          <a:solidFill>
            <a:schemeClr val="tx1"/>
          </a:solidFill>
          <a:latin typeface="+mn-lt"/>
          <a:ea typeface="+mn-ea"/>
          <a:cs typeface="+mn-cs"/>
        </a:defRPr>
      </a:lvl7pPr>
      <a:lvl8pPr marL="16120072" indent="-1074672" algn="l" defTabSz="2149343" rtl="0" eaLnBrk="1" latinLnBrk="0" hangingPunct="1">
        <a:spcBef>
          <a:spcPct val="20000"/>
        </a:spcBef>
        <a:buFont typeface="Arial"/>
        <a:buChar char="•"/>
        <a:defRPr kumimoji="1" sz="9538" kern="1200">
          <a:solidFill>
            <a:schemeClr val="tx1"/>
          </a:solidFill>
          <a:latin typeface="+mn-lt"/>
          <a:ea typeface="+mn-ea"/>
          <a:cs typeface="+mn-cs"/>
        </a:defRPr>
      </a:lvl8pPr>
      <a:lvl9pPr marL="18269416" indent="-1074672" algn="l" defTabSz="2149343" rtl="0" eaLnBrk="1" latinLnBrk="0" hangingPunct="1">
        <a:spcBef>
          <a:spcPct val="20000"/>
        </a:spcBef>
        <a:buFont typeface="Arial"/>
        <a:buChar char="•"/>
        <a:defRPr kumimoji="1" sz="95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149343" rtl="0" eaLnBrk="1" latinLnBrk="0" hangingPunct="1">
        <a:defRPr kumimoji="1" sz="8357" kern="1200">
          <a:solidFill>
            <a:schemeClr val="tx1"/>
          </a:solidFill>
          <a:latin typeface="+mn-lt"/>
          <a:ea typeface="+mn-ea"/>
          <a:cs typeface="+mn-cs"/>
        </a:defRPr>
      </a:lvl1pPr>
      <a:lvl2pPr marL="2149343" algn="l" defTabSz="2149343" rtl="0" eaLnBrk="1" latinLnBrk="0" hangingPunct="1">
        <a:defRPr kumimoji="1" sz="8357" kern="1200">
          <a:solidFill>
            <a:schemeClr val="tx1"/>
          </a:solidFill>
          <a:latin typeface="+mn-lt"/>
          <a:ea typeface="+mn-ea"/>
          <a:cs typeface="+mn-cs"/>
        </a:defRPr>
      </a:lvl2pPr>
      <a:lvl3pPr marL="4298685" algn="l" defTabSz="2149343" rtl="0" eaLnBrk="1" latinLnBrk="0" hangingPunct="1">
        <a:defRPr kumimoji="1" sz="8357" kern="1200">
          <a:solidFill>
            <a:schemeClr val="tx1"/>
          </a:solidFill>
          <a:latin typeface="+mn-lt"/>
          <a:ea typeface="+mn-ea"/>
          <a:cs typeface="+mn-cs"/>
        </a:defRPr>
      </a:lvl3pPr>
      <a:lvl4pPr marL="6448028" algn="l" defTabSz="2149343" rtl="0" eaLnBrk="1" latinLnBrk="0" hangingPunct="1">
        <a:defRPr kumimoji="1" sz="8357" kern="1200">
          <a:solidFill>
            <a:schemeClr val="tx1"/>
          </a:solidFill>
          <a:latin typeface="+mn-lt"/>
          <a:ea typeface="+mn-ea"/>
          <a:cs typeface="+mn-cs"/>
        </a:defRPr>
      </a:lvl4pPr>
      <a:lvl5pPr marL="8597372" algn="l" defTabSz="2149343" rtl="0" eaLnBrk="1" latinLnBrk="0" hangingPunct="1">
        <a:defRPr kumimoji="1" sz="8357" kern="1200">
          <a:solidFill>
            <a:schemeClr val="tx1"/>
          </a:solidFill>
          <a:latin typeface="+mn-lt"/>
          <a:ea typeface="+mn-ea"/>
          <a:cs typeface="+mn-cs"/>
        </a:defRPr>
      </a:lvl5pPr>
      <a:lvl6pPr marL="10746715" algn="l" defTabSz="2149343" rtl="0" eaLnBrk="1" latinLnBrk="0" hangingPunct="1">
        <a:defRPr kumimoji="1" sz="8357" kern="1200">
          <a:solidFill>
            <a:schemeClr val="tx1"/>
          </a:solidFill>
          <a:latin typeface="+mn-lt"/>
          <a:ea typeface="+mn-ea"/>
          <a:cs typeface="+mn-cs"/>
        </a:defRPr>
      </a:lvl6pPr>
      <a:lvl7pPr marL="12896057" algn="l" defTabSz="2149343" rtl="0" eaLnBrk="1" latinLnBrk="0" hangingPunct="1">
        <a:defRPr kumimoji="1" sz="8357" kern="1200">
          <a:solidFill>
            <a:schemeClr val="tx1"/>
          </a:solidFill>
          <a:latin typeface="+mn-lt"/>
          <a:ea typeface="+mn-ea"/>
          <a:cs typeface="+mn-cs"/>
        </a:defRPr>
      </a:lvl7pPr>
      <a:lvl8pPr marL="15045400" algn="l" defTabSz="2149343" rtl="0" eaLnBrk="1" latinLnBrk="0" hangingPunct="1">
        <a:defRPr kumimoji="1" sz="8357" kern="1200">
          <a:solidFill>
            <a:schemeClr val="tx1"/>
          </a:solidFill>
          <a:latin typeface="+mn-lt"/>
          <a:ea typeface="+mn-ea"/>
          <a:cs typeface="+mn-cs"/>
        </a:defRPr>
      </a:lvl8pPr>
      <a:lvl9pPr marL="17194744" algn="l" defTabSz="2149343" rtl="0" eaLnBrk="1" latinLnBrk="0" hangingPunct="1">
        <a:defRPr kumimoji="1" sz="83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94433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ポスターテンプレート</dc:title>
  <dc:subject/>
  <dc:creator>prelude</dc:creator>
  <cp:keywords/>
  <dc:description/>
  <cp:revision>5</cp:revision>
  <dcterms:created xsi:type="dcterms:W3CDTF">2014-06-10T09:27:55Z</dcterms:created>
  <dcterms:modified xsi:type="dcterms:W3CDTF">2024-07-29T03:22:01Z</dcterms:modified>
  <cp:category/>
</cp:coreProperties>
</file>