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2399288" cy="45791438"/>
  <p:notesSz cx="6858000" cy="9144000"/>
  <p:defaultTextStyle>
    <a:defPPr>
      <a:defRPr lang="ja-JP"/>
    </a:defPPr>
    <a:lvl1pPr marL="0" algn="l" defTabSz="2233812" rtl="0" eaLnBrk="1" latinLnBrk="0" hangingPunct="1">
      <a:defRPr kumimoji="1" sz="8686" kern="1200">
        <a:solidFill>
          <a:schemeClr val="tx1"/>
        </a:solidFill>
        <a:latin typeface="+mn-lt"/>
        <a:ea typeface="+mn-ea"/>
        <a:cs typeface="+mn-cs"/>
      </a:defRPr>
    </a:lvl1pPr>
    <a:lvl2pPr marL="2233812" algn="l" defTabSz="2233812" rtl="0" eaLnBrk="1" latinLnBrk="0" hangingPunct="1">
      <a:defRPr kumimoji="1" sz="8686" kern="1200">
        <a:solidFill>
          <a:schemeClr val="tx1"/>
        </a:solidFill>
        <a:latin typeface="+mn-lt"/>
        <a:ea typeface="+mn-ea"/>
        <a:cs typeface="+mn-cs"/>
      </a:defRPr>
    </a:lvl2pPr>
    <a:lvl3pPr marL="4467623" algn="l" defTabSz="2233812" rtl="0" eaLnBrk="1" latinLnBrk="0" hangingPunct="1">
      <a:defRPr kumimoji="1" sz="8686" kern="1200">
        <a:solidFill>
          <a:schemeClr val="tx1"/>
        </a:solidFill>
        <a:latin typeface="+mn-lt"/>
        <a:ea typeface="+mn-ea"/>
        <a:cs typeface="+mn-cs"/>
      </a:defRPr>
    </a:lvl3pPr>
    <a:lvl4pPr marL="6701435" algn="l" defTabSz="2233812" rtl="0" eaLnBrk="1" latinLnBrk="0" hangingPunct="1">
      <a:defRPr kumimoji="1" sz="8686" kern="1200">
        <a:solidFill>
          <a:schemeClr val="tx1"/>
        </a:solidFill>
        <a:latin typeface="+mn-lt"/>
        <a:ea typeface="+mn-ea"/>
        <a:cs typeface="+mn-cs"/>
      </a:defRPr>
    </a:lvl4pPr>
    <a:lvl5pPr marL="8935248" algn="l" defTabSz="2233812" rtl="0" eaLnBrk="1" latinLnBrk="0" hangingPunct="1">
      <a:defRPr kumimoji="1" sz="8686" kern="1200">
        <a:solidFill>
          <a:schemeClr val="tx1"/>
        </a:solidFill>
        <a:latin typeface="+mn-lt"/>
        <a:ea typeface="+mn-ea"/>
        <a:cs typeface="+mn-cs"/>
      </a:defRPr>
    </a:lvl5pPr>
    <a:lvl6pPr marL="11169060" algn="l" defTabSz="2233812" rtl="0" eaLnBrk="1" latinLnBrk="0" hangingPunct="1">
      <a:defRPr kumimoji="1" sz="8686" kern="1200">
        <a:solidFill>
          <a:schemeClr val="tx1"/>
        </a:solidFill>
        <a:latin typeface="+mn-lt"/>
        <a:ea typeface="+mn-ea"/>
        <a:cs typeface="+mn-cs"/>
      </a:defRPr>
    </a:lvl6pPr>
    <a:lvl7pPr marL="13402870" algn="l" defTabSz="2233812" rtl="0" eaLnBrk="1" latinLnBrk="0" hangingPunct="1">
      <a:defRPr kumimoji="1" sz="8686" kern="1200">
        <a:solidFill>
          <a:schemeClr val="tx1"/>
        </a:solidFill>
        <a:latin typeface="+mn-lt"/>
        <a:ea typeface="+mn-ea"/>
        <a:cs typeface="+mn-cs"/>
      </a:defRPr>
    </a:lvl7pPr>
    <a:lvl8pPr marL="15636683" algn="l" defTabSz="2233812" rtl="0" eaLnBrk="1" latinLnBrk="0" hangingPunct="1">
      <a:defRPr kumimoji="1" sz="8686" kern="1200">
        <a:solidFill>
          <a:schemeClr val="tx1"/>
        </a:solidFill>
        <a:latin typeface="+mn-lt"/>
        <a:ea typeface="+mn-ea"/>
        <a:cs typeface="+mn-cs"/>
      </a:defRPr>
    </a:lvl8pPr>
    <a:lvl9pPr marL="17870495" algn="l" defTabSz="2233812" rtl="0" eaLnBrk="1" latinLnBrk="0" hangingPunct="1">
      <a:defRPr kumimoji="1" sz="868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426" userDrawn="1">
          <p15:clr>
            <a:srgbClr val="A4A3A4"/>
          </p15:clr>
        </p15:guide>
        <p15:guide id="2" pos="10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7" d="100"/>
          <a:sy n="17" d="100"/>
        </p:scale>
        <p:origin x="1986" y="72"/>
      </p:cViewPr>
      <p:guideLst>
        <p:guide orient="horz" pos="14426"/>
        <p:guide pos="1020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251C2E-A994-6B49-9FB5-3059D9DA476B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02B644-3B26-7045-9397-2E9BC82DB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409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103063" rtl="0" eaLnBrk="1" latinLnBrk="0" hangingPunct="1">
      <a:defRPr kumimoji="1" sz="2927" kern="1200">
        <a:solidFill>
          <a:schemeClr val="tx1"/>
        </a:solidFill>
        <a:latin typeface="+mn-lt"/>
        <a:ea typeface="+mn-ea"/>
        <a:cs typeface="+mn-cs"/>
      </a:defRPr>
    </a:lvl1pPr>
    <a:lvl2pPr marL="1103063" algn="l" defTabSz="1103063" rtl="0" eaLnBrk="1" latinLnBrk="0" hangingPunct="1">
      <a:defRPr kumimoji="1" sz="2927" kern="1200">
        <a:solidFill>
          <a:schemeClr val="tx1"/>
        </a:solidFill>
        <a:latin typeface="+mn-lt"/>
        <a:ea typeface="+mn-ea"/>
        <a:cs typeface="+mn-cs"/>
      </a:defRPr>
    </a:lvl2pPr>
    <a:lvl3pPr marL="2206125" algn="l" defTabSz="1103063" rtl="0" eaLnBrk="1" latinLnBrk="0" hangingPunct="1">
      <a:defRPr kumimoji="1" sz="2927" kern="1200">
        <a:solidFill>
          <a:schemeClr val="tx1"/>
        </a:solidFill>
        <a:latin typeface="+mn-lt"/>
        <a:ea typeface="+mn-ea"/>
        <a:cs typeface="+mn-cs"/>
      </a:defRPr>
    </a:lvl3pPr>
    <a:lvl4pPr marL="3309188" algn="l" defTabSz="1103063" rtl="0" eaLnBrk="1" latinLnBrk="0" hangingPunct="1">
      <a:defRPr kumimoji="1" sz="2927" kern="1200">
        <a:solidFill>
          <a:schemeClr val="tx1"/>
        </a:solidFill>
        <a:latin typeface="+mn-lt"/>
        <a:ea typeface="+mn-ea"/>
        <a:cs typeface="+mn-cs"/>
      </a:defRPr>
    </a:lvl4pPr>
    <a:lvl5pPr marL="4412249" algn="l" defTabSz="1103063" rtl="0" eaLnBrk="1" latinLnBrk="0" hangingPunct="1">
      <a:defRPr kumimoji="1" sz="2927" kern="1200">
        <a:solidFill>
          <a:schemeClr val="tx1"/>
        </a:solidFill>
        <a:latin typeface="+mn-lt"/>
        <a:ea typeface="+mn-ea"/>
        <a:cs typeface="+mn-cs"/>
      </a:defRPr>
    </a:lvl5pPr>
    <a:lvl6pPr marL="5515312" algn="l" defTabSz="1103063" rtl="0" eaLnBrk="1" latinLnBrk="0" hangingPunct="1">
      <a:defRPr kumimoji="1" sz="2927" kern="1200">
        <a:solidFill>
          <a:schemeClr val="tx1"/>
        </a:solidFill>
        <a:latin typeface="+mn-lt"/>
        <a:ea typeface="+mn-ea"/>
        <a:cs typeface="+mn-cs"/>
      </a:defRPr>
    </a:lvl6pPr>
    <a:lvl7pPr marL="6618375" algn="l" defTabSz="1103063" rtl="0" eaLnBrk="1" latinLnBrk="0" hangingPunct="1">
      <a:defRPr kumimoji="1" sz="2927" kern="1200">
        <a:solidFill>
          <a:schemeClr val="tx1"/>
        </a:solidFill>
        <a:latin typeface="+mn-lt"/>
        <a:ea typeface="+mn-ea"/>
        <a:cs typeface="+mn-cs"/>
      </a:defRPr>
    </a:lvl7pPr>
    <a:lvl8pPr marL="7721437" algn="l" defTabSz="1103063" rtl="0" eaLnBrk="1" latinLnBrk="0" hangingPunct="1">
      <a:defRPr kumimoji="1" sz="2927" kern="1200">
        <a:solidFill>
          <a:schemeClr val="tx1"/>
        </a:solidFill>
        <a:latin typeface="+mn-lt"/>
        <a:ea typeface="+mn-ea"/>
        <a:cs typeface="+mn-cs"/>
      </a:defRPr>
    </a:lvl8pPr>
    <a:lvl9pPr marL="8824500" algn="l" defTabSz="1103063" rtl="0" eaLnBrk="1" latinLnBrk="0" hangingPunct="1">
      <a:defRPr kumimoji="1" sz="292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16150" y="685800"/>
            <a:ext cx="2425700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368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429947" y="14225030"/>
            <a:ext cx="27539395" cy="9815478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859894" y="25948484"/>
            <a:ext cx="22679501" cy="1170225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493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2986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480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597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746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89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045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194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6892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2406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742330" y="1929177"/>
            <a:ext cx="20086435" cy="41053302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466152" y="1929177"/>
            <a:ext cx="59736187" cy="41053302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0519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8957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59322" y="29425245"/>
            <a:ext cx="27539395" cy="9094690"/>
          </a:xfrm>
        </p:spPr>
        <p:txBody>
          <a:bodyPr anchor="t"/>
          <a:lstStyle>
            <a:lvl1pPr algn="l">
              <a:defRPr sz="18804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559322" y="19408369"/>
            <a:ext cx="27539395" cy="10016872"/>
          </a:xfrm>
        </p:spPr>
        <p:txBody>
          <a:bodyPr anchor="b"/>
          <a:lstStyle>
            <a:lvl1pPr marL="0" indent="0">
              <a:buNone/>
              <a:defRPr sz="9538">
                <a:solidFill>
                  <a:schemeClr val="tx1">
                    <a:tint val="75000"/>
                  </a:schemeClr>
                </a:solidFill>
              </a:defRPr>
            </a:lvl1pPr>
            <a:lvl2pPr marL="2149343" indent="0">
              <a:buNone/>
              <a:defRPr sz="8357">
                <a:solidFill>
                  <a:schemeClr val="tx1">
                    <a:tint val="75000"/>
                  </a:schemeClr>
                </a:solidFill>
              </a:defRPr>
            </a:lvl2pPr>
            <a:lvl3pPr marL="4298685" indent="0">
              <a:buNone/>
              <a:defRPr sz="7449">
                <a:solidFill>
                  <a:schemeClr val="tx1">
                    <a:tint val="75000"/>
                  </a:schemeClr>
                </a:solidFill>
              </a:defRPr>
            </a:lvl3pPr>
            <a:lvl4pPr marL="6448028" indent="0">
              <a:buNone/>
              <a:defRPr sz="6540">
                <a:solidFill>
                  <a:schemeClr val="tx1">
                    <a:tint val="75000"/>
                  </a:schemeClr>
                </a:solidFill>
              </a:defRPr>
            </a:lvl4pPr>
            <a:lvl5pPr marL="8597372" indent="0">
              <a:buNone/>
              <a:defRPr sz="6540">
                <a:solidFill>
                  <a:schemeClr val="tx1">
                    <a:tint val="75000"/>
                  </a:schemeClr>
                </a:solidFill>
              </a:defRPr>
            </a:lvl5pPr>
            <a:lvl6pPr marL="10746715" indent="0">
              <a:buNone/>
              <a:defRPr sz="6540">
                <a:solidFill>
                  <a:schemeClr val="tx1">
                    <a:tint val="75000"/>
                  </a:schemeClr>
                </a:solidFill>
              </a:defRPr>
            </a:lvl6pPr>
            <a:lvl7pPr marL="12896057" indent="0">
              <a:buNone/>
              <a:defRPr sz="6540">
                <a:solidFill>
                  <a:schemeClr val="tx1">
                    <a:tint val="75000"/>
                  </a:schemeClr>
                </a:solidFill>
              </a:defRPr>
            </a:lvl7pPr>
            <a:lvl8pPr marL="15045400" indent="0">
              <a:buNone/>
              <a:defRPr sz="6540">
                <a:solidFill>
                  <a:schemeClr val="tx1">
                    <a:tint val="75000"/>
                  </a:schemeClr>
                </a:solidFill>
              </a:defRPr>
            </a:lvl8pPr>
            <a:lvl9pPr marL="17194744" indent="0">
              <a:buNone/>
              <a:defRPr sz="65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6094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466154" y="11225271"/>
            <a:ext cx="39908500" cy="31757212"/>
          </a:xfrm>
        </p:spPr>
        <p:txBody>
          <a:bodyPr/>
          <a:lstStyle>
            <a:lvl1pPr>
              <a:defRPr sz="13263"/>
            </a:lvl1pPr>
            <a:lvl2pPr>
              <a:defRPr sz="11355"/>
            </a:lvl2pPr>
            <a:lvl3pPr>
              <a:defRPr sz="9538"/>
            </a:lvl3pPr>
            <a:lvl4pPr>
              <a:defRPr sz="8357"/>
            </a:lvl4pPr>
            <a:lvl5pPr>
              <a:defRPr sz="8357"/>
            </a:lvl5pPr>
            <a:lvl6pPr>
              <a:defRPr sz="8357"/>
            </a:lvl6pPr>
            <a:lvl7pPr>
              <a:defRPr sz="8357"/>
            </a:lvl7pPr>
            <a:lvl8pPr>
              <a:defRPr sz="8357"/>
            </a:lvl8pPr>
            <a:lvl9pPr>
              <a:defRPr sz="835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4914640" y="11225271"/>
            <a:ext cx="39914123" cy="31757212"/>
          </a:xfrm>
        </p:spPr>
        <p:txBody>
          <a:bodyPr/>
          <a:lstStyle>
            <a:lvl1pPr>
              <a:defRPr sz="13263"/>
            </a:lvl1pPr>
            <a:lvl2pPr>
              <a:defRPr sz="11355"/>
            </a:lvl2pPr>
            <a:lvl3pPr>
              <a:defRPr sz="9538"/>
            </a:lvl3pPr>
            <a:lvl4pPr>
              <a:defRPr sz="8357"/>
            </a:lvl4pPr>
            <a:lvl5pPr>
              <a:defRPr sz="8357"/>
            </a:lvl5pPr>
            <a:lvl6pPr>
              <a:defRPr sz="8357"/>
            </a:lvl6pPr>
            <a:lvl7pPr>
              <a:defRPr sz="8357"/>
            </a:lvl7pPr>
            <a:lvl8pPr>
              <a:defRPr sz="8357"/>
            </a:lvl8pPr>
            <a:lvl9pPr>
              <a:defRPr sz="835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1258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19965" y="1833784"/>
            <a:ext cx="29159360" cy="7631907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619965" y="10250079"/>
            <a:ext cx="14315312" cy="4271741"/>
          </a:xfrm>
        </p:spPr>
        <p:txBody>
          <a:bodyPr anchor="b"/>
          <a:lstStyle>
            <a:lvl1pPr marL="0" indent="0">
              <a:buNone/>
              <a:defRPr sz="11355" b="1"/>
            </a:lvl1pPr>
            <a:lvl2pPr marL="2149343" indent="0">
              <a:buNone/>
              <a:defRPr sz="9538" b="1"/>
            </a:lvl2pPr>
            <a:lvl3pPr marL="4298685" indent="0">
              <a:buNone/>
              <a:defRPr sz="8357" b="1"/>
            </a:lvl3pPr>
            <a:lvl4pPr marL="6448028" indent="0">
              <a:buNone/>
              <a:defRPr sz="7449" b="1"/>
            </a:lvl4pPr>
            <a:lvl5pPr marL="8597372" indent="0">
              <a:buNone/>
              <a:defRPr sz="7449" b="1"/>
            </a:lvl5pPr>
            <a:lvl6pPr marL="10746715" indent="0">
              <a:buNone/>
              <a:defRPr sz="7449" b="1"/>
            </a:lvl6pPr>
            <a:lvl7pPr marL="12896057" indent="0">
              <a:buNone/>
              <a:defRPr sz="7449" b="1"/>
            </a:lvl7pPr>
            <a:lvl8pPr marL="15045400" indent="0">
              <a:buNone/>
              <a:defRPr sz="7449" b="1"/>
            </a:lvl8pPr>
            <a:lvl9pPr marL="17194744" indent="0">
              <a:buNone/>
              <a:defRPr sz="7449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619965" y="14521823"/>
            <a:ext cx="14315312" cy="26383082"/>
          </a:xfrm>
        </p:spPr>
        <p:txBody>
          <a:bodyPr/>
          <a:lstStyle>
            <a:lvl1pPr>
              <a:defRPr sz="11355"/>
            </a:lvl1pPr>
            <a:lvl2pPr>
              <a:defRPr sz="9538"/>
            </a:lvl2pPr>
            <a:lvl3pPr>
              <a:defRPr sz="8357"/>
            </a:lvl3pPr>
            <a:lvl4pPr>
              <a:defRPr sz="7449"/>
            </a:lvl4pPr>
            <a:lvl5pPr>
              <a:defRPr sz="7449"/>
            </a:lvl5pPr>
            <a:lvl6pPr>
              <a:defRPr sz="7449"/>
            </a:lvl6pPr>
            <a:lvl7pPr>
              <a:defRPr sz="7449"/>
            </a:lvl7pPr>
            <a:lvl8pPr>
              <a:defRPr sz="7449"/>
            </a:lvl8pPr>
            <a:lvl9pPr>
              <a:defRPr sz="744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6458390" y="10250079"/>
            <a:ext cx="14320935" cy="4271741"/>
          </a:xfrm>
        </p:spPr>
        <p:txBody>
          <a:bodyPr anchor="b"/>
          <a:lstStyle>
            <a:lvl1pPr marL="0" indent="0">
              <a:buNone/>
              <a:defRPr sz="11355" b="1"/>
            </a:lvl1pPr>
            <a:lvl2pPr marL="2149343" indent="0">
              <a:buNone/>
              <a:defRPr sz="9538" b="1"/>
            </a:lvl2pPr>
            <a:lvl3pPr marL="4298685" indent="0">
              <a:buNone/>
              <a:defRPr sz="8357" b="1"/>
            </a:lvl3pPr>
            <a:lvl4pPr marL="6448028" indent="0">
              <a:buNone/>
              <a:defRPr sz="7449" b="1"/>
            </a:lvl4pPr>
            <a:lvl5pPr marL="8597372" indent="0">
              <a:buNone/>
              <a:defRPr sz="7449" b="1"/>
            </a:lvl5pPr>
            <a:lvl6pPr marL="10746715" indent="0">
              <a:buNone/>
              <a:defRPr sz="7449" b="1"/>
            </a:lvl6pPr>
            <a:lvl7pPr marL="12896057" indent="0">
              <a:buNone/>
              <a:defRPr sz="7449" b="1"/>
            </a:lvl7pPr>
            <a:lvl8pPr marL="15045400" indent="0">
              <a:buNone/>
              <a:defRPr sz="7449" b="1"/>
            </a:lvl8pPr>
            <a:lvl9pPr marL="17194744" indent="0">
              <a:buNone/>
              <a:defRPr sz="7449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6458390" y="14521823"/>
            <a:ext cx="14320935" cy="26383082"/>
          </a:xfrm>
        </p:spPr>
        <p:txBody>
          <a:bodyPr/>
          <a:lstStyle>
            <a:lvl1pPr>
              <a:defRPr sz="11355"/>
            </a:lvl1pPr>
            <a:lvl2pPr>
              <a:defRPr sz="9538"/>
            </a:lvl2pPr>
            <a:lvl3pPr>
              <a:defRPr sz="8357"/>
            </a:lvl3pPr>
            <a:lvl4pPr>
              <a:defRPr sz="7449"/>
            </a:lvl4pPr>
            <a:lvl5pPr>
              <a:defRPr sz="7449"/>
            </a:lvl5pPr>
            <a:lvl6pPr>
              <a:defRPr sz="7449"/>
            </a:lvl6pPr>
            <a:lvl7pPr>
              <a:defRPr sz="7449"/>
            </a:lvl7pPr>
            <a:lvl8pPr>
              <a:defRPr sz="7449"/>
            </a:lvl8pPr>
            <a:lvl9pPr>
              <a:defRPr sz="744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4342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13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8410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19966" y="1823177"/>
            <a:ext cx="10659143" cy="7759108"/>
          </a:xfrm>
        </p:spPr>
        <p:txBody>
          <a:bodyPr anchor="b"/>
          <a:lstStyle>
            <a:lvl1pPr algn="l">
              <a:defRPr sz="9538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667221" y="1823183"/>
            <a:ext cx="18112102" cy="39081725"/>
          </a:xfrm>
        </p:spPr>
        <p:txBody>
          <a:bodyPr/>
          <a:lstStyle>
            <a:lvl1pPr>
              <a:defRPr sz="15079"/>
            </a:lvl1pPr>
            <a:lvl2pPr>
              <a:defRPr sz="13263"/>
            </a:lvl2pPr>
            <a:lvl3pPr>
              <a:defRPr sz="11355"/>
            </a:lvl3pPr>
            <a:lvl4pPr>
              <a:defRPr sz="9538"/>
            </a:lvl4pPr>
            <a:lvl5pPr>
              <a:defRPr sz="9538"/>
            </a:lvl5pPr>
            <a:lvl6pPr>
              <a:defRPr sz="9538"/>
            </a:lvl6pPr>
            <a:lvl7pPr>
              <a:defRPr sz="9538"/>
            </a:lvl7pPr>
            <a:lvl8pPr>
              <a:defRPr sz="9538"/>
            </a:lvl8pPr>
            <a:lvl9pPr>
              <a:defRPr sz="953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619966" y="9582284"/>
            <a:ext cx="10659143" cy="31322618"/>
          </a:xfrm>
        </p:spPr>
        <p:txBody>
          <a:bodyPr/>
          <a:lstStyle>
            <a:lvl1pPr marL="0" indent="0">
              <a:buNone/>
              <a:defRPr sz="6540"/>
            </a:lvl1pPr>
            <a:lvl2pPr marL="2149343" indent="0">
              <a:buNone/>
              <a:defRPr sz="5541"/>
            </a:lvl2pPr>
            <a:lvl3pPr marL="4298685" indent="0">
              <a:buNone/>
              <a:defRPr sz="4633"/>
            </a:lvl3pPr>
            <a:lvl4pPr marL="6448028" indent="0">
              <a:buNone/>
              <a:defRPr sz="4179"/>
            </a:lvl4pPr>
            <a:lvl5pPr marL="8597372" indent="0">
              <a:buNone/>
              <a:defRPr sz="4179"/>
            </a:lvl5pPr>
            <a:lvl6pPr marL="10746715" indent="0">
              <a:buNone/>
              <a:defRPr sz="4179"/>
            </a:lvl6pPr>
            <a:lvl7pPr marL="12896057" indent="0">
              <a:buNone/>
              <a:defRPr sz="4179"/>
            </a:lvl7pPr>
            <a:lvl8pPr marL="15045400" indent="0">
              <a:buNone/>
              <a:defRPr sz="4179"/>
            </a:lvl8pPr>
            <a:lvl9pPr marL="17194744" indent="0">
              <a:buNone/>
              <a:defRPr sz="417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398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50488" y="32054010"/>
            <a:ext cx="19439573" cy="3784160"/>
          </a:xfrm>
        </p:spPr>
        <p:txBody>
          <a:bodyPr anchor="b"/>
          <a:lstStyle>
            <a:lvl1pPr algn="l">
              <a:defRPr sz="9538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6350488" y="4091549"/>
            <a:ext cx="19439573" cy="27474864"/>
          </a:xfrm>
        </p:spPr>
        <p:txBody>
          <a:bodyPr/>
          <a:lstStyle>
            <a:lvl1pPr marL="0" indent="0">
              <a:buNone/>
              <a:defRPr sz="15079"/>
            </a:lvl1pPr>
            <a:lvl2pPr marL="2149343" indent="0">
              <a:buNone/>
              <a:defRPr sz="13263"/>
            </a:lvl2pPr>
            <a:lvl3pPr marL="4298685" indent="0">
              <a:buNone/>
              <a:defRPr sz="11355"/>
            </a:lvl3pPr>
            <a:lvl4pPr marL="6448028" indent="0">
              <a:buNone/>
              <a:defRPr sz="9538"/>
            </a:lvl4pPr>
            <a:lvl5pPr marL="8597372" indent="0">
              <a:buNone/>
              <a:defRPr sz="9538"/>
            </a:lvl5pPr>
            <a:lvl6pPr marL="10746715" indent="0">
              <a:buNone/>
              <a:defRPr sz="9538"/>
            </a:lvl6pPr>
            <a:lvl7pPr marL="12896057" indent="0">
              <a:buNone/>
              <a:defRPr sz="9538"/>
            </a:lvl7pPr>
            <a:lvl8pPr marL="15045400" indent="0">
              <a:buNone/>
              <a:defRPr sz="9538"/>
            </a:lvl8pPr>
            <a:lvl9pPr marL="17194744" indent="0">
              <a:buNone/>
              <a:defRPr sz="9538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50488" y="35838166"/>
            <a:ext cx="19439573" cy="5374130"/>
          </a:xfrm>
        </p:spPr>
        <p:txBody>
          <a:bodyPr/>
          <a:lstStyle>
            <a:lvl1pPr marL="0" indent="0">
              <a:buNone/>
              <a:defRPr sz="6540"/>
            </a:lvl1pPr>
            <a:lvl2pPr marL="2149343" indent="0">
              <a:buNone/>
              <a:defRPr sz="5541"/>
            </a:lvl2pPr>
            <a:lvl3pPr marL="4298685" indent="0">
              <a:buNone/>
              <a:defRPr sz="4633"/>
            </a:lvl3pPr>
            <a:lvl4pPr marL="6448028" indent="0">
              <a:buNone/>
              <a:defRPr sz="4179"/>
            </a:lvl4pPr>
            <a:lvl5pPr marL="8597372" indent="0">
              <a:buNone/>
              <a:defRPr sz="4179"/>
            </a:lvl5pPr>
            <a:lvl6pPr marL="10746715" indent="0">
              <a:buNone/>
              <a:defRPr sz="4179"/>
            </a:lvl6pPr>
            <a:lvl7pPr marL="12896057" indent="0">
              <a:buNone/>
              <a:defRPr sz="4179"/>
            </a:lvl7pPr>
            <a:lvl8pPr marL="15045400" indent="0">
              <a:buNone/>
              <a:defRPr sz="4179"/>
            </a:lvl8pPr>
            <a:lvl9pPr marL="17194744" indent="0">
              <a:buNone/>
              <a:defRPr sz="417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265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619965" y="1833784"/>
            <a:ext cx="29159360" cy="7631907"/>
          </a:xfrm>
          <a:prstGeom prst="rect">
            <a:avLst/>
          </a:prstGeom>
        </p:spPr>
        <p:txBody>
          <a:bodyPr vert="horz" lIns="473215" tIns="236609" rIns="473215" bIns="236609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619965" y="10684676"/>
            <a:ext cx="29159360" cy="30220236"/>
          </a:xfrm>
          <a:prstGeom prst="rect">
            <a:avLst/>
          </a:prstGeom>
        </p:spPr>
        <p:txBody>
          <a:bodyPr vert="horz" lIns="473215" tIns="236609" rIns="473215" bIns="236609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619965" y="42441888"/>
            <a:ext cx="7559834" cy="2437971"/>
          </a:xfrm>
          <a:prstGeom prst="rect">
            <a:avLst/>
          </a:prstGeom>
        </p:spPr>
        <p:txBody>
          <a:bodyPr vert="horz" lIns="473215" tIns="236609" rIns="473215" bIns="236609" rtlCol="0" anchor="ctr"/>
          <a:lstStyle>
            <a:lvl1pPr algn="l">
              <a:defRPr sz="554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46723-EE23-3645-9AFB-EEC7AA0EC0BD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1069758" y="42441888"/>
            <a:ext cx="10259774" cy="2437971"/>
          </a:xfrm>
          <a:prstGeom prst="rect">
            <a:avLst/>
          </a:prstGeom>
        </p:spPr>
        <p:txBody>
          <a:bodyPr vert="horz" lIns="473215" tIns="236609" rIns="473215" bIns="236609" rtlCol="0" anchor="ctr"/>
          <a:lstStyle>
            <a:lvl1pPr algn="ctr">
              <a:defRPr sz="554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3219490" y="42441888"/>
            <a:ext cx="7559834" cy="2437971"/>
          </a:xfrm>
          <a:prstGeom prst="rect">
            <a:avLst/>
          </a:prstGeom>
        </p:spPr>
        <p:txBody>
          <a:bodyPr vert="horz" lIns="473215" tIns="236609" rIns="473215" bIns="236609" rtlCol="0" anchor="ctr"/>
          <a:lstStyle>
            <a:lvl1pPr algn="r">
              <a:defRPr sz="554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6259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49343" rtl="0" eaLnBrk="1" latinLnBrk="0" hangingPunct="1">
        <a:spcBef>
          <a:spcPct val="0"/>
        </a:spcBef>
        <a:buNone/>
        <a:defRPr kumimoji="1" sz="2062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12008" indent="-1612008" algn="l" defTabSz="2149343" rtl="0" eaLnBrk="1" latinLnBrk="0" hangingPunct="1">
        <a:spcBef>
          <a:spcPct val="20000"/>
        </a:spcBef>
        <a:buFont typeface="Arial"/>
        <a:buChar char="•"/>
        <a:defRPr kumimoji="1" sz="15079" kern="1200">
          <a:solidFill>
            <a:schemeClr val="tx1"/>
          </a:solidFill>
          <a:latin typeface="+mn-lt"/>
          <a:ea typeface="+mn-ea"/>
          <a:cs typeface="+mn-cs"/>
        </a:defRPr>
      </a:lvl1pPr>
      <a:lvl2pPr marL="3492682" indent="-1343338" algn="l" defTabSz="2149343" rtl="0" eaLnBrk="1" latinLnBrk="0" hangingPunct="1">
        <a:spcBef>
          <a:spcPct val="20000"/>
        </a:spcBef>
        <a:buFont typeface="Arial"/>
        <a:buChar char="–"/>
        <a:defRPr kumimoji="1" sz="13263" kern="1200">
          <a:solidFill>
            <a:schemeClr val="tx1"/>
          </a:solidFill>
          <a:latin typeface="+mn-lt"/>
          <a:ea typeface="+mn-ea"/>
          <a:cs typeface="+mn-cs"/>
        </a:defRPr>
      </a:lvl2pPr>
      <a:lvl3pPr marL="5373357" indent="-1074672" algn="l" defTabSz="2149343" rtl="0" eaLnBrk="1" latinLnBrk="0" hangingPunct="1">
        <a:spcBef>
          <a:spcPct val="20000"/>
        </a:spcBef>
        <a:buFont typeface="Arial"/>
        <a:buChar char="•"/>
        <a:defRPr kumimoji="1" sz="11355" kern="1200">
          <a:solidFill>
            <a:schemeClr val="tx1"/>
          </a:solidFill>
          <a:latin typeface="+mn-lt"/>
          <a:ea typeface="+mn-ea"/>
          <a:cs typeface="+mn-cs"/>
        </a:defRPr>
      </a:lvl3pPr>
      <a:lvl4pPr marL="7522700" indent="-1074672" algn="l" defTabSz="2149343" rtl="0" eaLnBrk="1" latinLnBrk="0" hangingPunct="1">
        <a:spcBef>
          <a:spcPct val="20000"/>
        </a:spcBef>
        <a:buFont typeface="Arial"/>
        <a:buChar char="–"/>
        <a:defRPr kumimoji="1" sz="9538" kern="1200">
          <a:solidFill>
            <a:schemeClr val="tx1"/>
          </a:solidFill>
          <a:latin typeface="+mn-lt"/>
          <a:ea typeface="+mn-ea"/>
          <a:cs typeface="+mn-cs"/>
        </a:defRPr>
      </a:lvl4pPr>
      <a:lvl5pPr marL="9672044" indent="-1074672" algn="l" defTabSz="2149343" rtl="0" eaLnBrk="1" latinLnBrk="0" hangingPunct="1">
        <a:spcBef>
          <a:spcPct val="20000"/>
        </a:spcBef>
        <a:buFont typeface="Arial"/>
        <a:buChar char="»"/>
        <a:defRPr kumimoji="1" sz="9538" kern="1200">
          <a:solidFill>
            <a:schemeClr val="tx1"/>
          </a:solidFill>
          <a:latin typeface="+mn-lt"/>
          <a:ea typeface="+mn-ea"/>
          <a:cs typeface="+mn-cs"/>
        </a:defRPr>
      </a:lvl5pPr>
      <a:lvl6pPr marL="11821385" indent="-1074672" algn="l" defTabSz="2149343" rtl="0" eaLnBrk="1" latinLnBrk="0" hangingPunct="1">
        <a:spcBef>
          <a:spcPct val="20000"/>
        </a:spcBef>
        <a:buFont typeface="Arial"/>
        <a:buChar char="•"/>
        <a:defRPr kumimoji="1" sz="9538" kern="1200">
          <a:solidFill>
            <a:schemeClr val="tx1"/>
          </a:solidFill>
          <a:latin typeface="+mn-lt"/>
          <a:ea typeface="+mn-ea"/>
          <a:cs typeface="+mn-cs"/>
        </a:defRPr>
      </a:lvl6pPr>
      <a:lvl7pPr marL="13970729" indent="-1074672" algn="l" defTabSz="2149343" rtl="0" eaLnBrk="1" latinLnBrk="0" hangingPunct="1">
        <a:spcBef>
          <a:spcPct val="20000"/>
        </a:spcBef>
        <a:buFont typeface="Arial"/>
        <a:buChar char="•"/>
        <a:defRPr kumimoji="1" sz="9538" kern="1200">
          <a:solidFill>
            <a:schemeClr val="tx1"/>
          </a:solidFill>
          <a:latin typeface="+mn-lt"/>
          <a:ea typeface="+mn-ea"/>
          <a:cs typeface="+mn-cs"/>
        </a:defRPr>
      </a:lvl7pPr>
      <a:lvl8pPr marL="16120072" indent="-1074672" algn="l" defTabSz="2149343" rtl="0" eaLnBrk="1" latinLnBrk="0" hangingPunct="1">
        <a:spcBef>
          <a:spcPct val="20000"/>
        </a:spcBef>
        <a:buFont typeface="Arial"/>
        <a:buChar char="•"/>
        <a:defRPr kumimoji="1" sz="9538" kern="1200">
          <a:solidFill>
            <a:schemeClr val="tx1"/>
          </a:solidFill>
          <a:latin typeface="+mn-lt"/>
          <a:ea typeface="+mn-ea"/>
          <a:cs typeface="+mn-cs"/>
        </a:defRPr>
      </a:lvl8pPr>
      <a:lvl9pPr marL="18269416" indent="-1074672" algn="l" defTabSz="2149343" rtl="0" eaLnBrk="1" latinLnBrk="0" hangingPunct="1">
        <a:spcBef>
          <a:spcPct val="20000"/>
        </a:spcBef>
        <a:buFont typeface="Arial"/>
        <a:buChar char="•"/>
        <a:defRPr kumimoji="1" sz="953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2149343" rtl="0" eaLnBrk="1" latinLnBrk="0" hangingPunct="1">
        <a:defRPr kumimoji="1" sz="8357" kern="1200">
          <a:solidFill>
            <a:schemeClr val="tx1"/>
          </a:solidFill>
          <a:latin typeface="+mn-lt"/>
          <a:ea typeface="+mn-ea"/>
          <a:cs typeface="+mn-cs"/>
        </a:defRPr>
      </a:lvl1pPr>
      <a:lvl2pPr marL="2149343" algn="l" defTabSz="2149343" rtl="0" eaLnBrk="1" latinLnBrk="0" hangingPunct="1">
        <a:defRPr kumimoji="1" sz="8357" kern="1200">
          <a:solidFill>
            <a:schemeClr val="tx1"/>
          </a:solidFill>
          <a:latin typeface="+mn-lt"/>
          <a:ea typeface="+mn-ea"/>
          <a:cs typeface="+mn-cs"/>
        </a:defRPr>
      </a:lvl2pPr>
      <a:lvl3pPr marL="4298685" algn="l" defTabSz="2149343" rtl="0" eaLnBrk="1" latinLnBrk="0" hangingPunct="1">
        <a:defRPr kumimoji="1" sz="8357" kern="1200">
          <a:solidFill>
            <a:schemeClr val="tx1"/>
          </a:solidFill>
          <a:latin typeface="+mn-lt"/>
          <a:ea typeface="+mn-ea"/>
          <a:cs typeface="+mn-cs"/>
        </a:defRPr>
      </a:lvl3pPr>
      <a:lvl4pPr marL="6448028" algn="l" defTabSz="2149343" rtl="0" eaLnBrk="1" latinLnBrk="0" hangingPunct="1">
        <a:defRPr kumimoji="1" sz="8357" kern="1200">
          <a:solidFill>
            <a:schemeClr val="tx1"/>
          </a:solidFill>
          <a:latin typeface="+mn-lt"/>
          <a:ea typeface="+mn-ea"/>
          <a:cs typeface="+mn-cs"/>
        </a:defRPr>
      </a:lvl4pPr>
      <a:lvl5pPr marL="8597372" algn="l" defTabSz="2149343" rtl="0" eaLnBrk="1" latinLnBrk="0" hangingPunct="1">
        <a:defRPr kumimoji="1" sz="8357" kern="1200">
          <a:solidFill>
            <a:schemeClr val="tx1"/>
          </a:solidFill>
          <a:latin typeface="+mn-lt"/>
          <a:ea typeface="+mn-ea"/>
          <a:cs typeface="+mn-cs"/>
        </a:defRPr>
      </a:lvl5pPr>
      <a:lvl6pPr marL="10746715" algn="l" defTabSz="2149343" rtl="0" eaLnBrk="1" latinLnBrk="0" hangingPunct="1">
        <a:defRPr kumimoji="1" sz="8357" kern="1200">
          <a:solidFill>
            <a:schemeClr val="tx1"/>
          </a:solidFill>
          <a:latin typeface="+mn-lt"/>
          <a:ea typeface="+mn-ea"/>
          <a:cs typeface="+mn-cs"/>
        </a:defRPr>
      </a:lvl6pPr>
      <a:lvl7pPr marL="12896057" algn="l" defTabSz="2149343" rtl="0" eaLnBrk="1" latinLnBrk="0" hangingPunct="1">
        <a:defRPr kumimoji="1" sz="8357" kern="1200">
          <a:solidFill>
            <a:schemeClr val="tx1"/>
          </a:solidFill>
          <a:latin typeface="+mn-lt"/>
          <a:ea typeface="+mn-ea"/>
          <a:cs typeface="+mn-cs"/>
        </a:defRPr>
      </a:lvl7pPr>
      <a:lvl8pPr marL="15045400" algn="l" defTabSz="2149343" rtl="0" eaLnBrk="1" latinLnBrk="0" hangingPunct="1">
        <a:defRPr kumimoji="1" sz="8357" kern="1200">
          <a:solidFill>
            <a:schemeClr val="tx1"/>
          </a:solidFill>
          <a:latin typeface="+mn-lt"/>
          <a:ea typeface="+mn-ea"/>
          <a:cs typeface="+mn-cs"/>
        </a:defRPr>
      </a:lvl8pPr>
      <a:lvl9pPr marL="17194744" algn="l" defTabSz="2149343" rtl="0" eaLnBrk="1" latinLnBrk="0" hangingPunct="1">
        <a:defRPr kumimoji="1" sz="835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7944335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</Words>
  <Application>Microsoft Office PowerPoint</Application>
  <PresentationFormat>ユーザー設定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ホワイト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ポスターテンプレート</dc:title>
  <dc:subject/>
  <dc:creator>prelude</dc:creator>
  <cp:keywords/>
  <dc:description/>
  <cp:revision>5</cp:revision>
  <dcterms:created xsi:type="dcterms:W3CDTF">2014-06-10T09:27:55Z</dcterms:created>
  <dcterms:modified xsi:type="dcterms:W3CDTF">2024-07-29T03:22:01Z</dcterms:modified>
  <cp:category/>
</cp:coreProperties>
</file>