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405638" cy="50411063"/>
  <p:notesSz cx="6858000" cy="9144000"/>
  <p:defaultTextStyle>
    <a:defPPr>
      <a:defRPr lang="ja-JP"/>
    </a:defPPr>
    <a:lvl1pPr marL="0" algn="l" defTabSz="2366076" rtl="0" eaLnBrk="1" latinLnBrk="0" hangingPunct="1">
      <a:defRPr kumimoji="1" sz="9200" kern="1200">
        <a:solidFill>
          <a:schemeClr val="tx1"/>
        </a:solidFill>
        <a:latin typeface="+mn-lt"/>
        <a:ea typeface="+mn-ea"/>
        <a:cs typeface="+mn-cs"/>
      </a:defRPr>
    </a:lvl1pPr>
    <a:lvl2pPr marL="2366076" algn="l" defTabSz="2366076" rtl="0" eaLnBrk="1" latinLnBrk="0" hangingPunct="1">
      <a:defRPr kumimoji="1" sz="9200" kern="1200">
        <a:solidFill>
          <a:schemeClr val="tx1"/>
        </a:solidFill>
        <a:latin typeface="+mn-lt"/>
        <a:ea typeface="+mn-ea"/>
        <a:cs typeface="+mn-cs"/>
      </a:defRPr>
    </a:lvl2pPr>
    <a:lvl3pPr marL="4732150" algn="l" defTabSz="2366076" rtl="0" eaLnBrk="1" latinLnBrk="0" hangingPunct="1">
      <a:defRPr kumimoji="1" sz="9200" kern="1200">
        <a:solidFill>
          <a:schemeClr val="tx1"/>
        </a:solidFill>
        <a:latin typeface="+mn-lt"/>
        <a:ea typeface="+mn-ea"/>
        <a:cs typeface="+mn-cs"/>
      </a:defRPr>
    </a:lvl3pPr>
    <a:lvl4pPr marL="7098226" algn="l" defTabSz="2366076" rtl="0" eaLnBrk="1" latinLnBrk="0" hangingPunct="1">
      <a:defRPr kumimoji="1" sz="9200" kern="1200">
        <a:solidFill>
          <a:schemeClr val="tx1"/>
        </a:solidFill>
        <a:latin typeface="+mn-lt"/>
        <a:ea typeface="+mn-ea"/>
        <a:cs typeface="+mn-cs"/>
      </a:defRPr>
    </a:lvl4pPr>
    <a:lvl5pPr marL="9464302" algn="l" defTabSz="2366076" rtl="0" eaLnBrk="1" latinLnBrk="0" hangingPunct="1">
      <a:defRPr kumimoji="1" sz="9200" kern="1200">
        <a:solidFill>
          <a:schemeClr val="tx1"/>
        </a:solidFill>
        <a:latin typeface="+mn-lt"/>
        <a:ea typeface="+mn-ea"/>
        <a:cs typeface="+mn-cs"/>
      </a:defRPr>
    </a:lvl5pPr>
    <a:lvl6pPr marL="11830378" algn="l" defTabSz="2366076" rtl="0" eaLnBrk="1" latinLnBrk="0" hangingPunct="1">
      <a:defRPr kumimoji="1" sz="9200" kern="1200">
        <a:solidFill>
          <a:schemeClr val="tx1"/>
        </a:solidFill>
        <a:latin typeface="+mn-lt"/>
        <a:ea typeface="+mn-ea"/>
        <a:cs typeface="+mn-cs"/>
      </a:defRPr>
    </a:lvl6pPr>
    <a:lvl7pPr marL="14196452" algn="l" defTabSz="2366076" rtl="0" eaLnBrk="1" latinLnBrk="0" hangingPunct="1">
      <a:defRPr kumimoji="1" sz="9200" kern="1200">
        <a:solidFill>
          <a:schemeClr val="tx1"/>
        </a:solidFill>
        <a:latin typeface="+mn-lt"/>
        <a:ea typeface="+mn-ea"/>
        <a:cs typeface="+mn-cs"/>
      </a:defRPr>
    </a:lvl7pPr>
    <a:lvl8pPr marL="16562528" algn="l" defTabSz="2366076" rtl="0" eaLnBrk="1" latinLnBrk="0" hangingPunct="1">
      <a:defRPr kumimoji="1" sz="9200" kern="1200">
        <a:solidFill>
          <a:schemeClr val="tx1"/>
        </a:solidFill>
        <a:latin typeface="+mn-lt"/>
        <a:ea typeface="+mn-ea"/>
        <a:cs typeface="+mn-cs"/>
      </a:defRPr>
    </a:lvl8pPr>
    <a:lvl9pPr marL="18928604" algn="l" defTabSz="2366076" rtl="0" eaLnBrk="1" latinLnBrk="0" hangingPunct="1">
      <a:defRPr kumimoji="1" sz="9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8" d="100"/>
          <a:sy n="18" d="100"/>
        </p:scale>
        <p:origin x="-4296" y="-216"/>
      </p:cViewPr>
      <p:guideLst>
        <p:guide orient="horz" pos="15881"/>
        <p:guide pos="1020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51C2E-A994-6B49-9FB5-3059D9DA476B}" type="datetimeFigureOut">
              <a:rPr kumimoji="1" lang="ja-JP" altLang="en-US" smtClean="0"/>
              <a:t>14/06/10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27275" y="685800"/>
            <a:ext cx="22034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02B644-3B26-7045-9397-2E9BC82DB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409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168375" rtl="0" eaLnBrk="1" latinLnBrk="0" hangingPunct="1">
      <a:defRPr kumimoji="1" sz="3100" kern="1200">
        <a:solidFill>
          <a:schemeClr val="tx1"/>
        </a:solidFill>
        <a:latin typeface="+mn-lt"/>
        <a:ea typeface="+mn-ea"/>
        <a:cs typeface="+mn-cs"/>
      </a:defRPr>
    </a:lvl1pPr>
    <a:lvl2pPr marL="1168375" algn="l" defTabSz="1168375" rtl="0" eaLnBrk="1" latinLnBrk="0" hangingPunct="1">
      <a:defRPr kumimoji="1" sz="3100" kern="1200">
        <a:solidFill>
          <a:schemeClr val="tx1"/>
        </a:solidFill>
        <a:latin typeface="+mn-lt"/>
        <a:ea typeface="+mn-ea"/>
        <a:cs typeface="+mn-cs"/>
      </a:defRPr>
    </a:lvl2pPr>
    <a:lvl3pPr marL="2336749" algn="l" defTabSz="1168375" rtl="0" eaLnBrk="1" latinLnBrk="0" hangingPunct="1">
      <a:defRPr kumimoji="1" sz="3100" kern="1200">
        <a:solidFill>
          <a:schemeClr val="tx1"/>
        </a:solidFill>
        <a:latin typeface="+mn-lt"/>
        <a:ea typeface="+mn-ea"/>
        <a:cs typeface="+mn-cs"/>
      </a:defRPr>
    </a:lvl3pPr>
    <a:lvl4pPr marL="3505124" algn="l" defTabSz="1168375" rtl="0" eaLnBrk="1" latinLnBrk="0" hangingPunct="1">
      <a:defRPr kumimoji="1" sz="3100" kern="1200">
        <a:solidFill>
          <a:schemeClr val="tx1"/>
        </a:solidFill>
        <a:latin typeface="+mn-lt"/>
        <a:ea typeface="+mn-ea"/>
        <a:cs typeface="+mn-cs"/>
      </a:defRPr>
    </a:lvl4pPr>
    <a:lvl5pPr marL="4673498" algn="l" defTabSz="1168375" rtl="0" eaLnBrk="1" latinLnBrk="0" hangingPunct="1">
      <a:defRPr kumimoji="1" sz="3100" kern="1200">
        <a:solidFill>
          <a:schemeClr val="tx1"/>
        </a:solidFill>
        <a:latin typeface="+mn-lt"/>
        <a:ea typeface="+mn-ea"/>
        <a:cs typeface="+mn-cs"/>
      </a:defRPr>
    </a:lvl5pPr>
    <a:lvl6pPr marL="5841873" algn="l" defTabSz="1168375" rtl="0" eaLnBrk="1" latinLnBrk="0" hangingPunct="1">
      <a:defRPr kumimoji="1" sz="3100" kern="1200">
        <a:solidFill>
          <a:schemeClr val="tx1"/>
        </a:solidFill>
        <a:latin typeface="+mn-lt"/>
        <a:ea typeface="+mn-ea"/>
        <a:cs typeface="+mn-cs"/>
      </a:defRPr>
    </a:lvl6pPr>
    <a:lvl7pPr marL="7010248" algn="l" defTabSz="1168375" rtl="0" eaLnBrk="1" latinLnBrk="0" hangingPunct="1">
      <a:defRPr kumimoji="1" sz="3100" kern="1200">
        <a:solidFill>
          <a:schemeClr val="tx1"/>
        </a:solidFill>
        <a:latin typeface="+mn-lt"/>
        <a:ea typeface="+mn-ea"/>
        <a:cs typeface="+mn-cs"/>
      </a:defRPr>
    </a:lvl7pPr>
    <a:lvl8pPr marL="8178622" algn="l" defTabSz="1168375" rtl="0" eaLnBrk="1" latinLnBrk="0" hangingPunct="1">
      <a:defRPr kumimoji="1" sz="3100" kern="1200">
        <a:solidFill>
          <a:schemeClr val="tx1"/>
        </a:solidFill>
        <a:latin typeface="+mn-lt"/>
        <a:ea typeface="+mn-ea"/>
        <a:cs typeface="+mn-cs"/>
      </a:defRPr>
    </a:lvl8pPr>
    <a:lvl9pPr marL="9346997" algn="l" defTabSz="1168375" rtl="0" eaLnBrk="1" latinLnBrk="0" hangingPunct="1">
      <a:defRPr kumimoji="1" sz="3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30423" y="15660108"/>
            <a:ext cx="27544793" cy="1080570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60847" y="28566272"/>
            <a:ext cx="22683946" cy="1288282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366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32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098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4643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830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196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562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9286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14/06/10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892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14/06/10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406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755019" y="2123800"/>
            <a:ext cx="20090372" cy="451949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467027" y="2123800"/>
            <a:ext cx="59747895" cy="451949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14/06/10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51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14/06/10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957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59823" y="32393782"/>
            <a:ext cx="27544793" cy="10012199"/>
          </a:xfrm>
        </p:spPr>
        <p:txBody>
          <a:bodyPr anchor="t"/>
          <a:lstStyle>
            <a:lvl1pPr algn="l">
              <a:defRPr sz="207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559823" y="21366363"/>
            <a:ext cx="27544793" cy="11027415"/>
          </a:xfrm>
        </p:spPr>
        <p:txBody>
          <a:bodyPr anchor="b"/>
          <a:lstStyle>
            <a:lvl1pPr marL="0" indent="0">
              <a:buNone/>
              <a:defRPr sz="10500">
                <a:solidFill>
                  <a:schemeClr val="tx1">
                    <a:tint val="75000"/>
                  </a:schemeClr>
                </a:solidFill>
              </a:defRPr>
            </a:lvl1pPr>
            <a:lvl2pPr marL="2366076" indent="0">
              <a:buNone/>
              <a:defRPr sz="9200">
                <a:solidFill>
                  <a:schemeClr val="tx1">
                    <a:tint val="75000"/>
                  </a:schemeClr>
                </a:solidFill>
              </a:defRPr>
            </a:lvl2pPr>
            <a:lvl3pPr marL="4732150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3pPr>
            <a:lvl4pPr marL="7098226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4pPr>
            <a:lvl5pPr marL="9464302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5pPr>
            <a:lvl6pPr marL="11830378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6pPr>
            <a:lvl7pPr marL="14196452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7pPr>
            <a:lvl8pPr marL="16562528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8pPr>
            <a:lvl9pPr marL="18928604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14/06/10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094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467029" y="12357721"/>
            <a:ext cx="39916322" cy="34961008"/>
          </a:xfrm>
        </p:spPr>
        <p:txBody>
          <a:bodyPr/>
          <a:lstStyle>
            <a:lvl1pPr>
              <a:defRPr sz="14600"/>
            </a:lvl1pPr>
            <a:lvl2pPr>
              <a:defRPr sz="12500"/>
            </a:lvl2pPr>
            <a:lvl3pPr>
              <a:defRPr sz="1050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4923443" y="12357721"/>
            <a:ext cx="39921946" cy="34961008"/>
          </a:xfrm>
        </p:spPr>
        <p:txBody>
          <a:bodyPr/>
          <a:lstStyle>
            <a:lvl1pPr>
              <a:defRPr sz="14600"/>
            </a:lvl1pPr>
            <a:lvl2pPr>
              <a:defRPr sz="12500"/>
            </a:lvl2pPr>
            <a:lvl3pPr>
              <a:defRPr sz="1050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14/06/10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258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20282" y="2018783"/>
            <a:ext cx="29165075" cy="8401845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20282" y="11284148"/>
            <a:ext cx="14318118" cy="4702692"/>
          </a:xfrm>
        </p:spPr>
        <p:txBody>
          <a:bodyPr anchor="b"/>
          <a:lstStyle>
            <a:lvl1pPr marL="0" indent="0">
              <a:buNone/>
              <a:defRPr sz="12500" b="1"/>
            </a:lvl1pPr>
            <a:lvl2pPr marL="2366076" indent="0">
              <a:buNone/>
              <a:defRPr sz="10500" b="1"/>
            </a:lvl2pPr>
            <a:lvl3pPr marL="4732150" indent="0">
              <a:buNone/>
              <a:defRPr sz="9200" b="1"/>
            </a:lvl3pPr>
            <a:lvl4pPr marL="7098226" indent="0">
              <a:buNone/>
              <a:defRPr sz="8200" b="1"/>
            </a:lvl4pPr>
            <a:lvl5pPr marL="9464302" indent="0">
              <a:buNone/>
              <a:defRPr sz="8200" b="1"/>
            </a:lvl5pPr>
            <a:lvl6pPr marL="11830378" indent="0">
              <a:buNone/>
              <a:defRPr sz="8200" b="1"/>
            </a:lvl6pPr>
            <a:lvl7pPr marL="14196452" indent="0">
              <a:buNone/>
              <a:defRPr sz="8200" b="1"/>
            </a:lvl7pPr>
            <a:lvl8pPr marL="16562528" indent="0">
              <a:buNone/>
              <a:defRPr sz="8200" b="1"/>
            </a:lvl8pPr>
            <a:lvl9pPr marL="18928604" indent="0">
              <a:buNone/>
              <a:defRPr sz="8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620282" y="15986843"/>
            <a:ext cx="14318118" cy="29044714"/>
          </a:xfrm>
        </p:spPr>
        <p:txBody>
          <a:bodyPr/>
          <a:lstStyle>
            <a:lvl1pPr>
              <a:defRPr sz="12500"/>
            </a:lvl1pPr>
            <a:lvl2pPr>
              <a:defRPr sz="10500"/>
            </a:lvl2pPr>
            <a:lvl3pPr>
              <a:defRPr sz="9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6461616" y="11284148"/>
            <a:ext cx="14323742" cy="4702692"/>
          </a:xfrm>
        </p:spPr>
        <p:txBody>
          <a:bodyPr anchor="b"/>
          <a:lstStyle>
            <a:lvl1pPr marL="0" indent="0">
              <a:buNone/>
              <a:defRPr sz="12500" b="1"/>
            </a:lvl1pPr>
            <a:lvl2pPr marL="2366076" indent="0">
              <a:buNone/>
              <a:defRPr sz="10500" b="1"/>
            </a:lvl2pPr>
            <a:lvl3pPr marL="4732150" indent="0">
              <a:buNone/>
              <a:defRPr sz="9200" b="1"/>
            </a:lvl3pPr>
            <a:lvl4pPr marL="7098226" indent="0">
              <a:buNone/>
              <a:defRPr sz="8200" b="1"/>
            </a:lvl4pPr>
            <a:lvl5pPr marL="9464302" indent="0">
              <a:buNone/>
              <a:defRPr sz="8200" b="1"/>
            </a:lvl5pPr>
            <a:lvl6pPr marL="11830378" indent="0">
              <a:buNone/>
              <a:defRPr sz="8200" b="1"/>
            </a:lvl6pPr>
            <a:lvl7pPr marL="14196452" indent="0">
              <a:buNone/>
              <a:defRPr sz="8200" b="1"/>
            </a:lvl7pPr>
            <a:lvl8pPr marL="16562528" indent="0">
              <a:buNone/>
              <a:defRPr sz="8200" b="1"/>
            </a:lvl8pPr>
            <a:lvl9pPr marL="18928604" indent="0">
              <a:buNone/>
              <a:defRPr sz="8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6461616" y="15986843"/>
            <a:ext cx="14323742" cy="29044714"/>
          </a:xfrm>
        </p:spPr>
        <p:txBody>
          <a:bodyPr/>
          <a:lstStyle>
            <a:lvl1pPr>
              <a:defRPr sz="12500"/>
            </a:lvl1pPr>
            <a:lvl2pPr>
              <a:defRPr sz="10500"/>
            </a:lvl2pPr>
            <a:lvl3pPr>
              <a:defRPr sz="9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14/06/10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342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14/06/10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13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14/06/10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410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20284" y="2007106"/>
            <a:ext cx="10661232" cy="8541878"/>
          </a:xfrm>
        </p:spPr>
        <p:txBody>
          <a:bodyPr anchor="b"/>
          <a:lstStyle>
            <a:lvl1pPr algn="l">
              <a:defRPr sz="105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69704" y="2007113"/>
            <a:ext cx="18115652" cy="43024447"/>
          </a:xfrm>
        </p:spPr>
        <p:txBody>
          <a:bodyPr/>
          <a:lstStyle>
            <a:lvl1pPr>
              <a:defRPr sz="16600"/>
            </a:lvl1pPr>
            <a:lvl2pPr>
              <a:defRPr sz="14600"/>
            </a:lvl2pPr>
            <a:lvl3pPr>
              <a:defRPr sz="12500"/>
            </a:lvl3pPr>
            <a:lvl4pPr>
              <a:defRPr sz="10500"/>
            </a:lvl4pPr>
            <a:lvl5pPr>
              <a:defRPr sz="10500"/>
            </a:lvl5pPr>
            <a:lvl6pPr>
              <a:defRPr sz="10500"/>
            </a:lvl6pPr>
            <a:lvl7pPr>
              <a:defRPr sz="10500"/>
            </a:lvl7pPr>
            <a:lvl8pPr>
              <a:defRPr sz="10500"/>
            </a:lvl8pPr>
            <a:lvl9pPr>
              <a:defRPr sz="10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620284" y="10548984"/>
            <a:ext cx="10661232" cy="34482570"/>
          </a:xfrm>
        </p:spPr>
        <p:txBody>
          <a:bodyPr/>
          <a:lstStyle>
            <a:lvl1pPr marL="0" indent="0">
              <a:buNone/>
              <a:defRPr sz="7200"/>
            </a:lvl1pPr>
            <a:lvl2pPr marL="2366076" indent="0">
              <a:buNone/>
              <a:defRPr sz="6100"/>
            </a:lvl2pPr>
            <a:lvl3pPr marL="4732150" indent="0">
              <a:buNone/>
              <a:defRPr sz="5100"/>
            </a:lvl3pPr>
            <a:lvl4pPr marL="7098226" indent="0">
              <a:buNone/>
              <a:defRPr sz="4600"/>
            </a:lvl4pPr>
            <a:lvl5pPr marL="9464302" indent="0">
              <a:buNone/>
              <a:defRPr sz="4600"/>
            </a:lvl5pPr>
            <a:lvl6pPr marL="11830378" indent="0">
              <a:buNone/>
              <a:defRPr sz="4600"/>
            </a:lvl6pPr>
            <a:lvl7pPr marL="14196452" indent="0">
              <a:buNone/>
              <a:defRPr sz="4600"/>
            </a:lvl7pPr>
            <a:lvl8pPr marL="16562528" indent="0">
              <a:buNone/>
              <a:defRPr sz="4600"/>
            </a:lvl8pPr>
            <a:lvl9pPr marL="18928604" indent="0">
              <a:buNone/>
              <a:defRPr sz="4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14/06/10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98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51732" y="35287747"/>
            <a:ext cx="19443383" cy="4165921"/>
          </a:xfrm>
        </p:spPr>
        <p:txBody>
          <a:bodyPr anchor="b"/>
          <a:lstStyle>
            <a:lvl1pPr algn="l">
              <a:defRPr sz="105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6351732" y="4504320"/>
            <a:ext cx="19443383" cy="30246639"/>
          </a:xfrm>
        </p:spPr>
        <p:txBody>
          <a:bodyPr/>
          <a:lstStyle>
            <a:lvl1pPr marL="0" indent="0">
              <a:buNone/>
              <a:defRPr sz="16600"/>
            </a:lvl1pPr>
            <a:lvl2pPr marL="2366076" indent="0">
              <a:buNone/>
              <a:defRPr sz="14600"/>
            </a:lvl2pPr>
            <a:lvl3pPr marL="4732150" indent="0">
              <a:buNone/>
              <a:defRPr sz="12500"/>
            </a:lvl3pPr>
            <a:lvl4pPr marL="7098226" indent="0">
              <a:buNone/>
              <a:defRPr sz="10500"/>
            </a:lvl4pPr>
            <a:lvl5pPr marL="9464302" indent="0">
              <a:buNone/>
              <a:defRPr sz="10500"/>
            </a:lvl5pPr>
            <a:lvl6pPr marL="11830378" indent="0">
              <a:buNone/>
              <a:defRPr sz="10500"/>
            </a:lvl6pPr>
            <a:lvl7pPr marL="14196452" indent="0">
              <a:buNone/>
              <a:defRPr sz="10500"/>
            </a:lvl7pPr>
            <a:lvl8pPr marL="16562528" indent="0">
              <a:buNone/>
              <a:defRPr sz="10500"/>
            </a:lvl8pPr>
            <a:lvl9pPr marL="18928604" indent="0">
              <a:buNone/>
              <a:defRPr sz="10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51732" y="39453665"/>
            <a:ext cx="19443383" cy="5916294"/>
          </a:xfrm>
        </p:spPr>
        <p:txBody>
          <a:bodyPr/>
          <a:lstStyle>
            <a:lvl1pPr marL="0" indent="0">
              <a:buNone/>
              <a:defRPr sz="7200"/>
            </a:lvl1pPr>
            <a:lvl2pPr marL="2366076" indent="0">
              <a:buNone/>
              <a:defRPr sz="6100"/>
            </a:lvl2pPr>
            <a:lvl3pPr marL="4732150" indent="0">
              <a:buNone/>
              <a:defRPr sz="5100"/>
            </a:lvl3pPr>
            <a:lvl4pPr marL="7098226" indent="0">
              <a:buNone/>
              <a:defRPr sz="4600"/>
            </a:lvl4pPr>
            <a:lvl5pPr marL="9464302" indent="0">
              <a:buNone/>
              <a:defRPr sz="4600"/>
            </a:lvl5pPr>
            <a:lvl6pPr marL="11830378" indent="0">
              <a:buNone/>
              <a:defRPr sz="4600"/>
            </a:lvl6pPr>
            <a:lvl7pPr marL="14196452" indent="0">
              <a:buNone/>
              <a:defRPr sz="4600"/>
            </a:lvl7pPr>
            <a:lvl8pPr marL="16562528" indent="0">
              <a:buNone/>
              <a:defRPr sz="4600"/>
            </a:lvl8pPr>
            <a:lvl9pPr marL="18928604" indent="0">
              <a:buNone/>
              <a:defRPr sz="4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14/06/10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265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620282" y="2018783"/>
            <a:ext cx="29165075" cy="8401845"/>
          </a:xfrm>
          <a:prstGeom prst="rect">
            <a:avLst/>
          </a:prstGeom>
        </p:spPr>
        <p:txBody>
          <a:bodyPr vert="horz" lIns="473215" tIns="236609" rIns="473215" bIns="236609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20282" y="11762589"/>
            <a:ext cx="29165075" cy="33268975"/>
          </a:xfrm>
          <a:prstGeom prst="rect">
            <a:avLst/>
          </a:prstGeom>
        </p:spPr>
        <p:txBody>
          <a:bodyPr vert="horz" lIns="473215" tIns="236609" rIns="473215" bIns="236609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620282" y="46723597"/>
            <a:ext cx="7561316" cy="2683923"/>
          </a:xfrm>
          <a:prstGeom prst="rect">
            <a:avLst/>
          </a:prstGeom>
        </p:spPr>
        <p:txBody>
          <a:bodyPr vert="horz" lIns="473215" tIns="236609" rIns="473215" bIns="236609" rtlCol="0" anchor="ctr"/>
          <a:lstStyle>
            <a:lvl1pPr algn="l">
              <a:defRPr sz="6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46723-EE23-3645-9AFB-EEC7AA0EC0BD}" type="datetimeFigureOut">
              <a:rPr kumimoji="1" lang="ja-JP" altLang="en-US" smtClean="0"/>
              <a:t>14/06/10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1071927" y="46723597"/>
            <a:ext cx="10261785" cy="2683923"/>
          </a:xfrm>
          <a:prstGeom prst="rect">
            <a:avLst/>
          </a:prstGeom>
        </p:spPr>
        <p:txBody>
          <a:bodyPr vert="horz" lIns="473215" tIns="236609" rIns="473215" bIns="236609" rtlCol="0" anchor="ctr"/>
          <a:lstStyle>
            <a:lvl1pPr algn="ctr">
              <a:defRPr sz="6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3224041" y="46723597"/>
            <a:ext cx="7561316" cy="2683923"/>
          </a:xfrm>
          <a:prstGeom prst="rect">
            <a:avLst/>
          </a:prstGeom>
        </p:spPr>
        <p:txBody>
          <a:bodyPr vert="horz" lIns="473215" tIns="236609" rIns="473215" bIns="236609" rtlCol="0" anchor="ctr"/>
          <a:lstStyle>
            <a:lvl1pPr algn="r">
              <a:defRPr sz="6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259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366076" rtl="0" eaLnBrk="1" latinLnBrk="0" hangingPunct="1">
        <a:spcBef>
          <a:spcPct val="0"/>
        </a:spcBef>
        <a:buNone/>
        <a:defRPr kumimoji="1" sz="2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74557" indent="-1774557" algn="l" defTabSz="2366076" rtl="0" eaLnBrk="1" latinLnBrk="0" hangingPunct="1">
        <a:spcBef>
          <a:spcPct val="20000"/>
        </a:spcBef>
        <a:buFont typeface="Arial"/>
        <a:buChar char="•"/>
        <a:defRPr kumimoji="1" sz="16600" kern="1200">
          <a:solidFill>
            <a:schemeClr val="tx1"/>
          </a:solidFill>
          <a:latin typeface="+mn-lt"/>
          <a:ea typeface="+mn-ea"/>
          <a:cs typeface="+mn-cs"/>
        </a:defRPr>
      </a:lvl1pPr>
      <a:lvl2pPr marL="3844872" indent="-1478796" algn="l" defTabSz="2366076" rtl="0" eaLnBrk="1" latinLnBrk="0" hangingPunct="1">
        <a:spcBef>
          <a:spcPct val="20000"/>
        </a:spcBef>
        <a:buFont typeface="Arial"/>
        <a:buChar char="–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2pPr>
      <a:lvl3pPr marL="5915188" indent="-1183038" algn="l" defTabSz="2366076" rtl="0" eaLnBrk="1" latinLnBrk="0" hangingPunct="1">
        <a:spcBef>
          <a:spcPct val="20000"/>
        </a:spcBef>
        <a:buFont typeface="Arial"/>
        <a:buChar char="•"/>
        <a:defRPr kumimoji="1" sz="12500" kern="1200">
          <a:solidFill>
            <a:schemeClr val="tx1"/>
          </a:solidFill>
          <a:latin typeface="+mn-lt"/>
          <a:ea typeface="+mn-ea"/>
          <a:cs typeface="+mn-cs"/>
        </a:defRPr>
      </a:lvl3pPr>
      <a:lvl4pPr marL="8281264" indent="-1183038" algn="l" defTabSz="2366076" rtl="0" eaLnBrk="1" latinLnBrk="0" hangingPunct="1">
        <a:spcBef>
          <a:spcPct val="20000"/>
        </a:spcBef>
        <a:buFont typeface="Arial"/>
        <a:buChar char="–"/>
        <a:defRPr kumimoji="1" sz="10500" kern="1200">
          <a:solidFill>
            <a:schemeClr val="tx1"/>
          </a:solidFill>
          <a:latin typeface="+mn-lt"/>
          <a:ea typeface="+mn-ea"/>
          <a:cs typeface="+mn-cs"/>
        </a:defRPr>
      </a:lvl4pPr>
      <a:lvl5pPr marL="10647340" indent="-1183038" algn="l" defTabSz="2366076" rtl="0" eaLnBrk="1" latinLnBrk="0" hangingPunct="1">
        <a:spcBef>
          <a:spcPct val="20000"/>
        </a:spcBef>
        <a:buFont typeface="Arial"/>
        <a:buChar char="»"/>
        <a:defRPr kumimoji="1" sz="10500" kern="1200">
          <a:solidFill>
            <a:schemeClr val="tx1"/>
          </a:solidFill>
          <a:latin typeface="+mn-lt"/>
          <a:ea typeface="+mn-ea"/>
          <a:cs typeface="+mn-cs"/>
        </a:defRPr>
      </a:lvl5pPr>
      <a:lvl6pPr marL="13013414" indent="-1183038" algn="l" defTabSz="2366076" rtl="0" eaLnBrk="1" latinLnBrk="0" hangingPunct="1">
        <a:spcBef>
          <a:spcPct val="20000"/>
        </a:spcBef>
        <a:buFont typeface="Arial"/>
        <a:buChar char="•"/>
        <a:defRPr kumimoji="1" sz="10500" kern="1200">
          <a:solidFill>
            <a:schemeClr val="tx1"/>
          </a:solidFill>
          <a:latin typeface="+mn-lt"/>
          <a:ea typeface="+mn-ea"/>
          <a:cs typeface="+mn-cs"/>
        </a:defRPr>
      </a:lvl6pPr>
      <a:lvl7pPr marL="15379490" indent="-1183038" algn="l" defTabSz="2366076" rtl="0" eaLnBrk="1" latinLnBrk="0" hangingPunct="1">
        <a:spcBef>
          <a:spcPct val="20000"/>
        </a:spcBef>
        <a:buFont typeface="Arial"/>
        <a:buChar char="•"/>
        <a:defRPr kumimoji="1" sz="10500" kern="1200">
          <a:solidFill>
            <a:schemeClr val="tx1"/>
          </a:solidFill>
          <a:latin typeface="+mn-lt"/>
          <a:ea typeface="+mn-ea"/>
          <a:cs typeface="+mn-cs"/>
        </a:defRPr>
      </a:lvl7pPr>
      <a:lvl8pPr marL="17745566" indent="-1183038" algn="l" defTabSz="2366076" rtl="0" eaLnBrk="1" latinLnBrk="0" hangingPunct="1">
        <a:spcBef>
          <a:spcPct val="20000"/>
        </a:spcBef>
        <a:buFont typeface="Arial"/>
        <a:buChar char="•"/>
        <a:defRPr kumimoji="1" sz="10500" kern="1200">
          <a:solidFill>
            <a:schemeClr val="tx1"/>
          </a:solidFill>
          <a:latin typeface="+mn-lt"/>
          <a:ea typeface="+mn-ea"/>
          <a:cs typeface="+mn-cs"/>
        </a:defRPr>
      </a:lvl8pPr>
      <a:lvl9pPr marL="20111642" indent="-1183038" algn="l" defTabSz="2366076" rtl="0" eaLnBrk="1" latinLnBrk="0" hangingPunct="1">
        <a:spcBef>
          <a:spcPct val="20000"/>
        </a:spcBef>
        <a:buFont typeface="Arial"/>
        <a:buChar char="•"/>
        <a:defRPr kumimoji="1" sz="10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2366076" rtl="0" eaLnBrk="1" latinLnBrk="0" hangingPunct="1"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1pPr>
      <a:lvl2pPr marL="2366076" algn="l" defTabSz="2366076" rtl="0" eaLnBrk="1" latinLnBrk="0" hangingPunct="1"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2pPr>
      <a:lvl3pPr marL="4732150" algn="l" defTabSz="2366076" rtl="0" eaLnBrk="1" latinLnBrk="0" hangingPunct="1"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7098226" algn="l" defTabSz="2366076" rtl="0" eaLnBrk="1" latinLnBrk="0" hangingPunct="1"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4pPr>
      <a:lvl5pPr marL="9464302" algn="l" defTabSz="2366076" rtl="0" eaLnBrk="1" latinLnBrk="0" hangingPunct="1"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5pPr>
      <a:lvl6pPr marL="11830378" algn="l" defTabSz="2366076" rtl="0" eaLnBrk="1" latinLnBrk="0" hangingPunct="1"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6pPr>
      <a:lvl7pPr marL="14196452" algn="l" defTabSz="2366076" rtl="0" eaLnBrk="1" latinLnBrk="0" hangingPunct="1"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7pPr>
      <a:lvl8pPr marL="16562528" algn="l" defTabSz="2366076" rtl="0" eaLnBrk="1" latinLnBrk="0" hangingPunct="1"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8pPr>
      <a:lvl9pPr marL="18928604" algn="l" defTabSz="2366076" rtl="0" eaLnBrk="1" latinLnBrk="0" hangingPunct="1"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7944335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</Words>
  <Application>Microsoft Macintosh PowerPoint</Application>
  <PresentationFormat>ユーザー設定</PresentationFormat>
  <Paragraphs>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ホワイト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ポスターテンプレート</dc:title>
  <dc:subject/>
  <dc:creator>prelude</dc:creator>
  <cp:keywords/>
  <dc:description/>
  <cp:lastModifiedBy>mu</cp:lastModifiedBy>
  <cp:revision>4</cp:revision>
  <dcterms:created xsi:type="dcterms:W3CDTF">2014-06-10T09:27:55Z</dcterms:created>
  <dcterms:modified xsi:type="dcterms:W3CDTF">2014-06-10T09:33:46Z</dcterms:modified>
  <cp:category/>
</cp:coreProperties>
</file>