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2405638" cy="7205663"/>
  <p:notesSz cx="6858000" cy="9144000"/>
  <p:defaultTextStyle>
    <a:defPPr>
      <a:defRPr lang="ja-JP"/>
    </a:defPPr>
    <a:lvl1pPr marL="0" algn="l" defTabSz="925876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1pPr>
    <a:lvl2pPr marL="925876" algn="l" defTabSz="925876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2pPr>
    <a:lvl3pPr marL="1851751" algn="l" defTabSz="925876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3pPr>
    <a:lvl4pPr marL="2777627" algn="l" defTabSz="925876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4pPr>
    <a:lvl5pPr marL="3703503" algn="l" defTabSz="925876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5pPr>
    <a:lvl6pPr marL="4629379" algn="l" defTabSz="925876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6pPr>
    <a:lvl7pPr marL="5555254" algn="l" defTabSz="925876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7pPr>
    <a:lvl8pPr marL="6481130" algn="l" defTabSz="925876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8pPr>
    <a:lvl9pPr marL="7407006" algn="l" defTabSz="925876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4" d="100"/>
          <a:sy n="44" d="100"/>
        </p:scale>
        <p:origin x="-192" y="-2896"/>
      </p:cViewPr>
      <p:guideLst>
        <p:guide orient="horz" pos="2270"/>
        <p:guide pos="1020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30423" y="2238427"/>
            <a:ext cx="27544793" cy="154454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60847" y="4083210"/>
            <a:ext cx="22683946" cy="18414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25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51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776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703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629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555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81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407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2016/08/19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89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2016/08/19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40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755019" y="303572"/>
            <a:ext cx="20090372" cy="646007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467027" y="303572"/>
            <a:ext cx="59747895" cy="646007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2016/08/19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51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2016/08/19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957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823" y="4630307"/>
            <a:ext cx="27544793" cy="1431125"/>
          </a:xfrm>
        </p:spPr>
        <p:txBody>
          <a:bodyPr anchor="t"/>
          <a:lstStyle>
            <a:lvl1pPr algn="l">
              <a:defRPr sz="81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59823" y="3054068"/>
            <a:ext cx="27544793" cy="1576238"/>
          </a:xfrm>
        </p:spPr>
        <p:txBody>
          <a:bodyPr anchor="b"/>
          <a:lstStyle>
            <a:lvl1pPr marL="0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1pPr>
            <a:lvl2pPr marL="925876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5175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77627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703503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62937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555254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8113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407006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2016/08/19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09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467029" y="1766390"/>
            <a:ext cx="39916322" cy="4997261"/>
          </a:xfrm>
        </p:spPr>
        <p:txBody>
          <a:bodyPr/>
          <a:lstStyle>
            <a:lvl1pPr>
              <a:defRPr sz="5700"/>
            </a:lvl1pPr>
            <a:lvl2pPr>
              <a:defRPr sz="49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4923443" y="1766390"/>
            <a:ext cx="39921946" cy="4997261"/>
          </a:xfrm>
        </p:spPr>
        <p:txBody>
          <a:bodyPr/>
          <a:lstStyle>
            <a:lvl1pPr>
              <a:defRPr sz="5700"/>
            </a:lvl1pPr>
            <a:lvl2pPr>
              <a:defRPr sz="49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2016/08/19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258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0282" y="288561"/>
            <a:ext cx="29165075" cy="120094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20282" y="1612935"/>
            <a:ext cx="14318118" cy="672194"/>
          </a:xfrm>
        </p:spPr>
        <p:txBody>
          <a:bodyPr anchor="b"/>
          <a:lstStyle>
            <a:lvl1pPr marL="0" indent="0">
              <a:buNone/>
              <a:defRPr sz="4900" b="1"/>
            </a:lvl1pPr>
            <a:lvl2pPr marL="925876" indent="0">
              <a:buNone/>
              <a:defRPr sz="4100" b="1"/>
            </a:lvl2pPr>
            <a:lvl3pPr marL="1851751" indent="0">
              <a:buNone/>
              <a:defRPr sz="3600" b="1"/>
            </a:lvl3pPr>
            <a:lvl4pPr marL="2777627" indent="0">
              <a:buNone/>
              <a:defRPr sz="3200" b="1"/>
            </a:lvl4pPr>
            <a:lvl5pPr marL="3703503" indent="0">
              <a:buNone/>
              <a:defRPr sz="3200" b="1"/>
            </a:lvl5pPr>
            <a:lvl6pPr marL="4629379" indent="0">
              <a:buNone/>
              <a:defRPr sz="3200" b="1"/>
            </a:lvl6pPr>
            <a:lvl7pPr marL="5555254" indent="0">
              <a:buNone/>
              <a:defRPr sz="3200" b="1"/>
            </a:lvl7pPr>
            <a:lvl8pPr marL="6481130" indent="0">
              <a:buNone/>
              <a:defRPr sz="3200" b="1"/>
            </a:lvl8pPr>
            <a:lvl9pPr marL="7407006" indent="0">
              <a:buNone/>
              <a:defRPr sz="3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20282" y="2285130"/>
            <a:ext cx="14318118" cy="4151597"/>
          </a:xfrm>
        </p:spPr>
        <p:txBody>
          <a:bodyPr/>
          <a:lstStyle>
            <a:lvl1pPr>
              <a:defRPr sz="4900"/>
            </a:lvl1pPr>
            <a:lvl2pPr>
              <a:defRPr sz="41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461616" y="1612935"/>
            <a:ext cx="14323742" cy="672194"/>
          </a:xfrm>
        </p:spPr>
        <p:txBody>
          <a:bodyPr anchor="b"/>
          <a:lstStyle>
            <a:lvl1pPr marL="0" indent="0">
              <a:buNone/>
              <a:defRPr sz="4900" b="1"/>
            </a:lvl1pPr>
            <a:lvl2pPr marL="925876" indent="0">
              <a:buNone/>
              <a:defRPr sz="4100" b="1"/>
            </a:lvl2pPr>
            <a:lvl3pPr marL="1851751" indent="0">
              <a:buNone/>
              <a:defRPr sz="3600" b="1"/>
            </a:lvl3pPr>
            <a:lvl4pPr marL="2777627" indent="0">
              <a:buNone/>
              <a:defRPr sz="3200" b="1"/>
            </a:lvl4pPr>
            <a:lvl5pPr marL="3703503" indent="0">
              <a:buNone/>
              <a:defRPr sz="3200" b="1"/>
            </a:lvl5pPr>
            <a:lvl6pPr marL="4629379" indent="0">
              <a:buNone/>
              <a:defRPr sz="3200" b="1"/>
            </a:lvl6pPr>
            <a:lvl7pPr marL="5555254" indent="0">
              <a:buNone/>
              <a:defRPr sz="3200" b="1"/>
            </a:lvl7pPr>
            <a:lvl8pPr marL="6481130" indent="0">
              <a:buNone/>
              <a:defRPr sz="3200" b="1"/>
            </a:lvl8pPr>
            <a:lvl9pPr marL="7407006" indent="0">
              <a:buNone/>
              <a:defRPr sz="3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461616" y="2285130"/>
            <a:ext cx="14323742" cy="4151597"/>
          </a:xfrm>
        </p:spPr>
        <p:txBody>
          <a:bodyPr/>
          <a:lstStyle>
            <a:lvl1pPr>
              <a:defRPr sz="4900"/>
            </a:lvl1pPr>
            <a:lvl2pPr>
              <a:defRPr sz="41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2016/08/19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34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2016/08/19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3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2016/08/19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410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0284" y="286892"/>
            <a:ext cx="10661232" cy="1220960"/>
          </a:xfrm>
        </p:spPr>
        <p:txBody>
          <a:bodyPr anchor="b"/>
          <a:lstStyle>
            <a:lvl1pPr algn="l">
              <a:defRPr sz="4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69704" y="286893"/>
            <a:ext cx="18115652" cy="6149834"/>
          </a:xfrm>
        </p:spPr>
        <p:txBody>
          <a:bodyPr/>
          <a:lstStyle>
            <a:lvl1pPr>
              <a:defRPr sz="6500"/>
            </a:lvl1pPr>
            <a:lvl2pPr>
              <a:defRPr sz="5700"/>
            </a:lvl2pPr>
            <a:lvl3pPr>
              <a:defRPr sz="49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20284" y="1507852"/>
            <a:ext cx="10661232" cy="4928874"/>
          </a:xfrm>
        </p:spPr>
        <p:txBody>
          <a:bodyPr/>
          <a:lstStyle>
            <a:lvl1pPr marL="0" indent="0">
              <a:buNone/>
              <a:defRPr sz="2800"/>
            </a:lvl1pPr>
            <a:lvl2pPr marL="925876" indent="0">
              <a:buNone/>
              <a:defRPr sz="2400"/>
            </a:lvl2pPr>
            <a:lvl3pPr marL="1851751" indent="0">
              <a:buNone/>
              <a:defRPr sz="2000"/>
            </a:lvl3pPr>
            <a:lvl4pPr marL="2777627" indent="0">
              <a:buNone/>
              <a:defRPr sz="1800"/>
            </a:lvl4pPr>
            <a:lvl5pPr marL="3703503" indent="0">
              <a:buNone/>
              <a:defRPr sz="1800"/>
            </a:lvl5pPr>
            <a:lvl6pPr marL="4629379" indent="0">
              <a:buNone/>
              <a:defRPr sz="1800"/>
            </a:lvl6pPr>
            <a:lvl7pPr marL="5555254" indent="0">
              <a:buNone/>
              <a:defRPr sz="1800"/>
            </a:lvl7pPr>
            <a:lvl8pPr marL="6481130" indent="0">
              <a:buNone/>
              <a:defRPr sz="1800"/>
            </a:lvl8pPr>
            <a:lvl9pPr marL="7407006" indent="0">
              <a:buNone/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2016/08/19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9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1732" y="5043965"/>
            <a:ext cx="19443383" cy="595469"/>
          </a:xfrm>
        </p:spPr>
        <p:txBody>
          <a:bodyPr anchor="b"/>
          <a:lstStyle>
            <a:lvl1pPr algn="l">
              <a:defRPr sz="4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351732" y="643839"/>
            <a:ext cx="19443383" cy="4323398"/>
          </a:xfrm>
        </p:spPr>
        <p:txBody>
          <a:bodyPr/>
          <a:lstStyle>
            <a:lvl1pPr marL="0" indent="0">
              <a:buNone/>
              <a:defRPr sz="6500"/>
            </a:lvl1pPr>
            <a:lvl2pPr marL="925876" indent="0">
              <a:buNone/>
              <a:defRPr sz="5700"/>
            </a:lvl2pPr>
            <a:lvl3pPr marL="1851751" indent="0">
              <a:buNone/>
              <a:defRPr sz="4900"/>
            </a:lvl3pPr>
            <a:lvl4pPr marL="2777627" indent="0">
              <a:buNone/>
              <a:defRPr sz="4100"/>
            </a:lvl4pPr>
            <a:lvl5pPr marL="3703503" indent="0">
              <a:buNone/>
              <a:defRPr sz="4100"/>
            </a:lvl5pPr>
            <a:lvl6pPr marL="4629379" indent="0">
              <a:buNone/>
              <a:defRPr sz="4100"/>
            </a:lvl6pPr>
            <a:lvl7pPr marL="5555254" indent="0">
              <a:buNone/>
              <a:defRPr sz="4100"/>
            </a:lvl7pPr>
            <a:lvl8pPr marL="6481130" indent="0">
              <a:buNone/>
              <a:defRPr sz="4100"/>
            </a:lvl8pPr>
            <a:lvl9pPr marL="7407006" indent="0">
              <a:buNone/>
              <a:defRPr sz="4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51732" y="5639433"/>
            <a:ext cx="19443383" cy="845664"/>
          </a:xfrm>
        </p:spPr>
        <p:txBody>
          <a:bodyPr/>
          <a:lstStyle>
            <a:lvl1pPr marL="0" indent="0">
              <a:buNone/>
              <a:defRPr sz="2800"/>
            </a:lvl1pPr>
            <a:lvl2pPr marL="925876" indent="0">
              <a:buNone/>
              <a:defRPr sz="2400"/>
            </a:lvl2pPr>
            <a:lvl3pPr marL="1851751" indent="0">
              <a:buNone/>
              <a:defRPr sz="2000"/>
            </a:lvl3pPr>
            <a:lvl4pPr marL="2777627" indent="0">
              <a:buNone/>
              <a:defRPr sz="1800"/>
            </a:lvl4pPr>
            <a:lvl5pPr marL="3703503" indent="0">
              <a:buNone/>
              <a:defRPr sz="1800"/>
            </a:lvl5pPr>
            <a:lvl6pPr marL="4629379" indent="0">
              <a:buNone/>
              <a:defRPr sz="1800"/>
            </a:lvl6pPr>
            <a:lvl7pPr marL="5555254" indent="0">
              <a:buNone/>
              <a:defRPr sz="1800"/>
            </a:lvl7pPr>
            <a:lvl8pPr marL="6481130" indent="0">
              <a:buNone/>
              <a:defRPr sz="1800"/>
            </a:lvl8pPr>
            <a:lvl9pPr marL="7407006" indent="0">
              <a:buNone/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2016/08/19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265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620282" y="288561"/>
            <a:ext cx="29165075" cy="1200944"/>
          </a:xfrm>
          <a:prstGeom prst="rect">
            <a:avLst/>
          </a:prstGeom>
        </p:spPr>
        <p:txBody>
          <a:bodyPr vert="horz" lIns="185175" tIns="92588" rIns="185175" bIns="9258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20282" y="1681323"/>
            <a:ext cx="29165075" cy="4755405"/>
          </a:xfrm>
          <a:prstGeom prst="rect">
            <a:avLst/>
          </a:prstGeom>
        </p:spPr>
        <p:txBody>
          <a:bodyPr vert="horz" lIns="185175" tIns="92588" rIns="185175" bIns="9258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620282" y="6678584"/>
            <a:ext cx="7561316" cy="383635"/>
          </a:xfrm>
          <a:prstGeom prst="rect">
            <a:avLst/>
          </a:prstGeom>
        </p:spPr>
        <p:txBody>
          <a:bodyPr vert="horz" lIns="185175" tIns="92588" rIns="185175" bIns="92588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46723-EE23-3645-9AFB-EEC7AA0EC0BD}" type="datetimeFigureOut">
              <a:rPr kumimoji="1" lang="ja-JP" altLang="en-US" smtClean="0"/>
              <a:t>2016/08/19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071927" y="6678584"/>
            <a:ext cx="10261785" cy="383635"/>
          </a:xfrm>
          <a:prstGeom prst="rect">
            <a:avLst/>
          </a:prstGeom>
        </p:spPr>
        <p:txBody>
          <a:bodyPr vert="horz" lIns="185175" tIns="92588" rIns="185175" bIns="92588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3224041" y="6678584"/>
            <a:ext cx="7561316" cy="383635"/>
          </a:xfrm>
          <a:prstGeom prst="rect">
            <a:avLst/>
          </a:prstGeom>
        </p:spPr>
        <p:txBody>
          <a:bodyPr vert="horz" lIns="185175" tIns="92588" rIns="185175" bIns="92588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25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25876" rtl="0" eaLnBrk="1" latinLnBrk="0" hangingPunct="1">
        <a:spcBef>
          <a:spcPct val="0"/>
        </a:spcBef>
        <a:buNone/>
        <a:defRPr kumimoji="1" sz="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94407" indent="-694407" algn="l" defTabSz="925876" rtl="0" eaLnBrk="1" latinLnBrk="0" hangingPunct="1">
        <a:spcBef>
          <a:spcPct val="20000"/>
        </a:spcBef>
        <a:buFont typeface="Arial"/>
        <a:buChar char="•"/>
        <a:defRPr kumimoji="1" sz="6500" kern="1200">
          <a:solidFill>
            <a:schemeClr val="tx1"/>
          </a:solidFill>
          <a:latin typeface="+mn-lt"/>
          <a:ea typeface="+mn-ea"/>
          <a:cs typeface="+mn-cs"/>
        </a:defRPr>
      </a:lvl1pPr>
      <a:lvl2pPr marL="1504548" indent="-578672" algn="l" defTabSz="925876" rtl="0" eaLnBrk="1" latinLnBrk="0" hangingPunct="1">
        <a:spcBef>
          <a:spcPct val="20000"/>
        </a:spcBef>
        <a:buFont typeface="Arial"/>
        <a:buChar char="–"/>
        <a:defRPr kumimoji="1"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314689" indent="-462938" algn="l" defTabSz="925876" rtl="0" eaLnBrk="1" latinLnBrk="0" hangingPunct="1">
        <a:spcBef>
          <a:spcPct val="20000"/>
        </a:spcBef>
        <a:buFont typeface="Arial"/>
        <a:buChar char="•"/>
        <a:defRPr kumimoji="1"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240565" indent="-462938" algn="l" defTabSz="925876" rtl="0" eaLnBrk="1" latinLnBrk="0" hangingPunct="1">
        <a:spcBef>
          <a:spcPct val="20000"/>
        </a:spcBef>
        <a:buFont typeface="Arial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4pPr>
      <a:lvl5pPr marL="4166441" indent="-462938" algn="l" defTabSz="925876" rtl="0" eaLnBrk="1" latinLnBrk="0" hangingPunct="1">
        <a:spcBef>
          <a:spcPct val="20000"/>
        </a:spcBef>
        <a:buFont typeface="Arial"/>
        <a:buChar char="»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5pPr>
      <a:lvl6pPr marL="5092316" indent="-462938" algn="l" defTabSz="925876" rtl="0" eaLnBrk="1" latinLnBrk="0" hangingPunct="1">
        <a:spcBef>
          <a:spcPct val="20000"/>
        </a:spcBef>
        <a:buFont typeface="Arial"/>
        <a:buChar char="•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6018192" indent="-462938" algn="l" defTabSz="925876" rtl="0" eaLnBrk="1" latinLnBrk="0" hangingPunct="1">
        <a:spcBef>
          <a:spcPct val="20000"/>
        </a:spcBef>
        <a:buFont typeface="Arial"/>
        <a:buChar char="•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7pPr>
      <a:lvl8pPr marL="6944068" indent="-462938" algn="l" defTabSz="925876" rtl="0" eaLnBrk="1" latinLnBrk="0" hangingPunct="1">
        <a:spcBef>
          <a:spcPct val="20000"/>
        </a:spcBef>
        <a:buFont typeface="Arial"/>
        <a:buChar char="•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8pPr>
      <a:lvl9pPr marL="7869944" indent="-462938" algn="l" defTabSz="925876" rtl="0" eaLnBrk="1" latinLnBrk="0" hangingPunct="1">
        <a:spcBef>
          <a:spcPct val="20000"/>
        </a:spcBef>
        <a:buFont typeface="Arial"/>
        <a:buChar char="•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25876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25876" algn="l" defTabSz="925876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51751" algn="l" defTabSz="925876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77627" algn="l" defTabSz="925876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703503" algn="l" defTabSz="925876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629379" algn="l" defTabSz="925876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555254" algn="l" defTabSz="925876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81130" algn="l" defTabSz="925876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407006" algn="l" defTabSz="925876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7944335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ポスタータイトル部分</dc:title>
  <dc:subject/>
  <dc:creator>prelude</dc:creator>
  <cp:keywords/>
  <dc:description/>
  <cp:lastModifiedBy>mu</cp:lastModifiedBy>
  <cp:revision>3</cp:revision>
  <dcterms:created xsi:type="dcterms:W3CDTF">2014-06-10T09:27:55Z</dcterms:created>
  <dcterms:modified xsi:type="dcterms:W3CDTF">2016-08-19T13:58:41Z</dcterms:modified>
  <cp:category/>
</cp:coreProperties>
</file>